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57" r:id="rId6"/>
    <p:sldId id="273" r:id="rId7"/>
    <p:sldId id="297" r:id="rId8"/>
    <p:sldId id="290" r:id="rId9"/>
    <p:sldId id="258" r:id="rId10"/>
    <p:sldId id="275" r:id="rId11"/>
    <p:sldId id="293" r:id="rId12"/>
    <p:sldId id="296" r:id="rId13"/>
    <p:sldId id="302" r:id="rId14"/>
    <p:sldId id="292" r:id="rId15"/>
    <p:sldId id="288" r:id="rId16"/>
    <p:sldId id="281" r:id="rId17"/>
    <p:sldId id="286" r:id="rId18"/>
    <p:sldId id="287" r:id="rId19"/>
    <p:sldId id="285" r:id="rId20"/>
    <p:sldId id="276" r:id="rId21"/>
    <p:sldId id="283" r:id="rId22"/>
    <p:sldId id="279" r:id="rId23"/>
    <p:sldId id="284" r:id="rId24"/>
    <p:sldId id="280" r:id="rId25"/>
    <p:sldId id="274" r:id="rId26"/>
    <p:sldId id="289" r:id="rId27"/>
    <p:sldId id="301" r:id="rId28"/>
    <p:sldId id="291" r:id="rId29"/>
    <p:sldId id="265" r:id="rId30"/>
    <p:sldId id="298" r:id="rId31"/>
    <p:sldId id="300" r:id="rId32"/>
    <p:sldId id="278" r:id="rId33"/>
    <p:sldId id="299" r:id="rId34"/>
    <p:sldId id="2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45" autoAdjust="0"/>
  </p:normalViewPr>
  <p:slideViewPr>
    <p:cSldViewPr snapToGrid="0">
      <p:cViewPr varScale="1">
        <p:scale>
          <a:sx n="94" d="100"/>
          <a:sy n="94" d="100"/>
        </p:scale>
        <p:origin x="80" y="316"/>
      </p:cViewPr>
      <p:guideLst/>
    </p:cSldViewPr>
  </p:slideViewPr>
  <p:outlineViewPr>
    <p:cViewPr>
      <p:scale>
        <a:sx n="33" d="100"/>
        <a:sy n="33" d="100"/>
      </p:scale>
      <p:origin x="0" y="-7421"/>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2386"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61F67-4219-82BD-D357-355AA7591C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4FE2BF-AD88-9811-C6DD-79DABAC559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4DDA53-17BB-4810-91A8-94FE944ADC38}" type="datetimeFigureOut">
              <a:rPr lang="en-US" smtClean="0"/>
              <a:t>3/22/2026</a:t>
            </a:fld>
            <a:endParaRPr lang="en-US" dirty="0"/>
          </a:p>
        </p:txBody>
      </p:sp>
      <p:sp>
        <p:nvSpPr>
          <p:cNvPr id="4" name="Footer Placeholder 3">
            <a:extLst>
              <a:ext uri="{FF2B5EF4-FFF2-40B4-BE49-F238E27FC236}">
                <a16:creationId xmlns:a16="http://schemas.microsoft.com/office/drawing/2014/main" id="{F18F7338-476F-59A1-B752-865882DA12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9C2ED2-F5D9-8398-9B1F-9E1D760B07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8BCF56-022D-4E84-9600-36794E4DE26E}" type="slidenum">
              <a:rPr lang="en-US" smtClean="0"/>
              <a:t>‹#›</a:t>
            </a:fld>
            <a:endParaRPr lang="en-US" dirty="0"/>
          </a:p>
        </p:txBody>
      </p:sp>
    </p:spTree>
    <p:extLst>
      <p:ext uri="{BB962C8B-B14F-4D97-AF65-F5344CB8AC3E}">
        <p14:creationId xmlns:p14="http://schemas.microsoft.com/office/powerpoint/2010/main" val="1045505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08D30-F807-4561-A81E-6E077448AA00}" type="datetimeFigureOut">
              <a:rPr lang="en-US" smtClean="0"/>
              <a:t>3/22/2026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2C05A-7A07-4286-AA18-B883C0AF9A3B}" type="slidenum">
              <a:rPr lang="en-US" smtClean="0"/>
              <a:t>‹#›</a:t>
            </a:fld>
            <a:endParaRPr lang="en-US" dirty="0"/>
          </a:p>
        </p:txBody>
      </p:sp>
    </p:spTree>
    <p:extLst>
      <p:ext uri="{BB962C8B-B14F-4D97-AF65-F5344CB8AC3E}">
        <p14:creationId xmlns:p14="http://schemas.microsoft.com/office/powerpoint/2010/main" val="51318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1</a:t>
            </a:fld>
            <a:endParaRPr lang="en-US" dirty="0"/>
          </a:p>
        </p:txBody>
      </p:sp>
    </p:spTree>
    <p:extLst>
      <p:ext uri="{BB962C8B-B14F-4D97-AF65-F5344CB8AC3E}">
        <p14:creationId xmlns:p14="http://schemas.microsoft.com/office/powerpoint/2010/main" val="61850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A2B92-E3CD-F880-2FD5-92CE9FA8C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CAA9D-22B2-9A52-FACA-8B7F36778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E4F64-1990-674D-75D5-EFC7E1BB4D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7BE966-8938-04A4-932D-3BF0A6304BB3}"/>
              </a:ext>
            </a:extLst>
          </p:cNvPr>
          <p:cNvSpPr>
            <a:spLocks noGrp="1"/>
          </p:cNvSpPr>
          <p:nvPr>
            <p:ph type="sldNum" sz="quarter" idx="5"/>
          </p:nvPr>
        </p:nvSpPr>
        <p:spPr/>
        <p:txBody>
          <a:bodyPr/>
          <a:lstStyle/>
          <a:p>
            <a:fld id="{DD82C05A-7A07-4286-AA18-B883C0AF9A3B}" type="slidenum">
              <a:rPr lang="en-US" smtClean="0"/>
              <a:t>10</a:t>
            </a:fld>
            <a:endParaRPr lang="en-US" dirty="0"/>
          </a:p>
        </p:txBody>
      </p:sp>
    </p:spTree>
    <p:extLst>
      <p:ext uri="{BB962C8B-B14F-4D97-AF65-F5344CB8AC3E}">
        <p14:creationId xmlns:p14="http://schemas.microsoft.com/office/powerpoint/2010/main" val="3689196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DB913-CE54-C040-7CDC-89CDDBFF2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11845-E435-AB14-AABE-31DD3B235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EF71E-5691-3B6B-7309-CD04F3B166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1F5B3B-3816-D942-8A48-D832161DD028}"/>
              </a:ext>
            </a:extLst>
          </p:cNvPr>
          <p:cNvSpPr>
            <a:spLocks noGrp="1"/>
          </p:cNvSpPr>
          <p:nvPr>
            <p:ph type="sldNum" sz="quarter" idx="5"/>
          </p:nvPr>
        </p:nvSpPr>
        <p:spPr/>
        <p:txBody>
          <a:bodyPr/>
          <a:lstStyle/>
          <a:p>
            <a:fld id="{DD82C05A-7A07-4286-AA18-B883C0AF9A3B}" type="slidenum">
              <a:rPr lang="en-US" smtClean="0"/>
              <a:t>11</a:t>
            </a:fld>
            <a:endParaRPr lang="en-US" dirty="0"/>
          </a:p>
        </p:txBody>
      </p:sp>
    </p:spTree>
    <p:extLst>
      <p:ext uri="{BB962C8B-B14F-4D97-AF65-F5344CB8AC3E}">
        <p14:creationId xmlns:p14="http://schemas.microsoft.com/office/powerpoint/2010/main" val="400451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A2B92-E3CD-F880-2FD5-92CE9FA8C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CAA9D-22B2-9A52-FACA-8B7F36778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E4F64-1990-674D-75D5-EFC7E1BB4D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7BE966-8938-04A4-932D-3BF0A6304BB3}"/>
              </a:ext>
            </a:extLst>
          </p:cNvPr>
          <p:cNvSpPr>
            <a:spLocks noGrp="1"/>
          </p:cNvSpPr>
          <p:nvPr>
            <p:ph type="sldNum" sz="quarter" idx="5"/>
          </p:nvPr>
        </p:nvSpPr>
        <p:spPr/>
        <p:txBody>
          <a:bodyPr/>
          <a:lstStyle/>
          <a:p>
            <a:fld id="{DD82C05A-7A07-4286-AA18-B883C0AF9A3B}" type="slidenum">
              <a:rPr lang="en-US" smtClean="0"/>
              <a:t>12</a:t>
            </a:fld>
            <a:endParaRPr lang="en-US" dirty="0"/>
          </a:p>
        </p:txBody>
      </p:sp>
    </p:spTree>
    <p:extLst>
      <p:ext uri="{BB962C8B-B14F-4D97-AF65-F5344CB8AC3E}">
        <p14:creationId xmlns:p14="http://schemas.microsoft.com/office/powerpoint/2010/main" val="379162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6D53E-34B1-DD9B-1B5F-0A5501287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2D602-A04B-C7A4-B68B-68DC948E1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72F12-A076-ED9A-8815-ACD3E715C6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F5CAE8-F006-DFFD-16FF-CBEB0CB64728}"/>
              </a:ext>
            </a:extLst>
          </p:cNvPr>
          <p:cNvSpPr>
            <a:spLocks noGrp="1"/>
          </p:cNvSpPr>
          <p:nvPr>
            <p:ph type="sldNum" sz="quarter" idx="5"/>
          </p:nvPr>
        </p:nvSpPr>
        <p:spPr/>
        <p:txBody>
          <a:bodyPr/>
          <a:lstStyle/>
          <a:p>
            <a:fld id="{DD82C05A-7A07-4286-AA18-B883C0AF9A3B}" type="slidenum">
              <a:rPr lang="en-US" smtClean="0"/>
              <a:t>13</a:t>
            </a:fld>
            <a:endParaRPr lang="en-US" dirty="0"/>
          </a:p>
        </p:txBody>
      </p:sp>
    </p:spTree>
    <p:extLst>
      <p:ext uri="{BB962C8B-B14F-4D97-AF65-F5344CB8AC3E}">
        <p14:creationId xmlns:p14="http://schemas.microsoft.com/office/powerpoint/2010/main" val="237034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00D90-6991-9B41-0D42-CB3A85312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362AA-A1CE-2D71-7394-BD270A1CA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F931C-7B06-9E84-7C84-652E2F29DE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4D33EF-5D58-A311-1AF0-D462A4C9B53F}"/>
              </a:ext>
            </a:extLst>
          </p:cNvPr>
          <p:cNvSpPr>
            <a:spLocks noGrp="1"/>
          </p:cNvSpPr>
          <p:nvPr>
            <p:ph type="sldNum" sz="quarter" idx="5"/>
          </p:nvPr>
        </p:nvSpPr>
        <p:spPr/>
        <p:txBody>
          <a:bodyPr/>
          <a:lstStyle/>
          <a:p>
            <a:fld id="{DD82C05A-7A07-4286-AA18-B883C0AF9A3B}" type="slidenum">
              <a:rPr lang="en-US" smtClean="0"/>
              <a:t>14</a:t>
            </a:fld>
            <a:endParaRPr lang="en-US" dirty="0"/>
          </a:p>
        </p:txBody>
      </p:sp>
    </p:spTree>
    <p:extLst>
      <p:ext uri="{BB962C8B-B14F-4D97-AF65-F5344CB8AC3E}">
        <p14:creationId xmlns:p14="http://schemas.microsoft.com/office/powerpoint/2010/main" val="338302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70A0-49D9-5F45-41C2-54CA26CF2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AEC9C-99B0-7A73-A633-2356633DB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72C0-59A7-BDF8-0A52-FD162AE005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AB6E3F-6FE1-A9DC-3E9E-E31587C79F7F}"/>
              </a:ext>
            </a:extLst>
          </p:cNvPr>
          <p:cNvSpPr>
            <a:spLocks noGrp="1"/>
          </p:cNvSpPr>
          <p:nvPr>
            <p:ph type="sldNum" sz="quarter" idx="5"/>
          </p:nvPr>
        </p:nvSpPr>
        <p:spPr/>
        <p:txBody>
          <a:bodyPr/>
          <a:lstStyle/>
          <a:p>
            <a:fld id="{DD82C05A-7A07-4286-AA18-B883C0AF9A3B}" type="slidenum">
              <a:rPr lang="en-US" smtClean="0"/>
              <a:t>15</a:t>
            </a:fld>
            <a:endParaRPr lang="en-US" dirty="0"/>
          </a:p>
        </p:txBody>
      </p:sp>
    </p:spTree>
    <p:extLst>
      <p:ext uri="{BB962C8B-B14F-4D97-AF65-F5344CB8AC3E}">
        <p14:creationId xmlns:p14="http://schemas.microsoft.com/office/powerpoint/2010/main" val="97297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F4502-58DD-5B33-C301-DCB713286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98E45-BDFC-38EC-D424-D0F0739A9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7FCA4-ADF0-D643-DD85-97006E94B4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A11D80-28B4-7B1D-0F72-FD78FE4B54E3}"/>
              </a:ext>
            </a:extLst>
          </p:cNvPr>
          <p:cNvSpPr>
            <a:spLocks noGrp="1"/>
          </p:cNvSpPr>
          <p:nvPr>
            <p:ph type="sldNum" sz="quarter" idx="5"/>
          </p:nvPr>
        </p:nvSpPr>
        <p:spPr/>
        <p:txBody>
          <a:bodyPr/>
          <a:lstStyle/>
          <a:p>
            <a:fld id="{DD82C05A-7A07-4286-AA18-B883C0AF9A3B}" type="slidenum">
              <a:rPr lang="en-US" smtClean="0"/>
              <a:t>16</a:t>
            </a:fld>
            <a:endParaRPr lang="en-US" dirty="0"/>
          </a:p>
        </p:txBody>
      </p:sp>
    </p:spTree>
    <p:extLst>
      <p:ext uri="{BB962C8B-B14F-4D97-AF65-F5344CB8AC3E}">
        <p14:creationId xmlns:p14="http://schemas.microsoft.com/office/powerpoint/2010/main" val="295794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17</a:t>
            </a:fld>
            <a:endParaRPr lang="en-US" dirty="0"/>
          </a:p>
        </p:txBody>
      </p:sp>
    </p:spTree>
    <p:extLst>
      <p:ext uri="{BB962C8B-B14F-4D97-AF65-F5344CB8AC3E}">
        <p14:creationId xmlns:p14="http://schemas.microsoft.com/office/powerpoint/2010/main" val="205237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6941E-583B-D599-B16F-D9DAAFA06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4E110-1C30-34B0-AC97-6999CBFF0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937C1-F991-36CD-531C-1070745D41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318411-7A83-1265-F0C2-72CB945E3C7E}"/>
              </a:ext>
            </a:extLst>
          </p:cNvPr>
          <p:cNvSpPr>
            <a:spLocks noGrp="1"/>
          </p:cNvSpPr>
          <p:nvPr>
            <p:ph type="sldNum" sz="quarter" idx="5"/>
          </p:nvPr>
        </p:nvSpPr>
        <p:spPr/>
        <p:txBody>
          <a:bodyPr/>
          <a:lstStyle/>
          <a:p>
            <a:fld id="{DD82C05A-7A07-4286-AA18-B883C0AF9A3B}" type="slidenum">
              <a:rPr lang="en-US" smtClean="0"/>
              <a:t>18</a:t>
            </a:fld>
            <a:endParaRPr lang="en-US" dirty="0"/>
          </a:p>
        </p:txBody>
      </p:sp>
    </p:spTree>
    <p:extLst>
      <p:ext uri="{BB962C8B-B14F-4D97-AF65-F5344CB8AC3E}">
        <p14:creationId xmlns:p14="http://schemas.microsoft.com/office/powerpoint/2010/main" val="276590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EBB6-09CA-9F3B-109E-28DCAB4BC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40964-4291-433F-DEA3-DF7D3397D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2E51A-5F42-EC61-A04F-616B03F635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FB6004-258A-BD73-5D4B-0BB7F76676F7}"/>
              </a:ext>
            </a:extLst>
          </p:cNvPr>
          <p:cNvSpPr>
            <a:spLocks noGrp="1"/>
          </p:cNvSpPr>
          <p:nvPr>
            <p:ph type="sldNum" sz="quarter" idx="5"/>
          </p:nvPr>
        </p:nvSpPr>
        <p:spPr/>
        <p:txBody>
          <a:bodyPr/>
          <a:lstStyle/>
          <a:p>
            <a:fld id="{DD82C05A-7A07-4286-AA18-B883C0AF9A3B}" type="slidenum">
              <a:rPr lang="en-US" smtClean="0"/>
              <a:t>19</a:t>
            </a:fld>
            <a:endParaRPr lang="en-US" dirty="0"/>
          </a:p>
        </p:txBody>
      </p:sp>
    </p:spTree>
    <p:extLst>
      <p:ext uri="{BB962C8B-B14F-4D97-AF65-F5344CB8AC3E}">
        <p14:creationId xmlns:p14="http://schemas.microsoft.com/office/powerpoint/2010/main" val="55201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2</a:t>
            </a:fld>
            <a:endParaRPr lang="en-US" dirty="0"/>
          </a:p>
        </p:txBody>
      </p:sp>
    </p:spTree>
    <p:extLst>
      <p:ext uri="{BB962C8B-B14F-4D97-AF65-F5344CB8AC3E}">
        <p14:creationId xmlns:p14="http://schemas.microsoft.com/office/powerpoint/2010/main" val="10950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D338B-A757-814C-4409-8D278E064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DCE73-B3D3-0B99-47D5-8B755E481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C74C4-1B03-127E-A872-10D712C03B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0D1956-E457-5DE6-AAF0-D848BE290F4B}"/>
              </a:ext>
            </a:extLst>
          </p:cNvPr>
          <p:cNvSpPr>
            <a:spLocks noGrp="1"/>
          </p:cNvSpPr>
          <p:nvPr>
            <p:ph type="sldNum" sz="quarter" idx="5"/>
          </p:nvPr>
        </p:nvSpPr>
        <p:spPr/>
        <p:txBody>
          <a:bodyPr/>
          <a:lstStyle/>
          <a:p>
            <a:fld id="{DD82C05A-7A07-4286-AA18-B883C0AF9A3B}" type="slidenum">
              <a:rPr lang="en-US" smtClean="0"/>
              <a:t>20</a:t>
            </a:fld>
            <a:endParaRPr lang="en-US" dirty="0"/>
          </a:p>
        </p:txBody>
      </p:sp>
    </p:spTree>
    <p:extLst>
      <p:ext uri="{BB962C8B-B14F-4D97-AF65-F5344CB8AC3E}">
        <p14:creationId xmlns:p14="http://schemas.microsoft.com/office/powerpoint/2010/main" val="369998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7D217-EAA2-605F-88CB-3729133B0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4E54D-A41D-8511-355C-719AD395F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A83ED-8378-C2FD-BAF2-76927BE7B6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F118AE-1431-1B23-7232-775579C0D30E}"/>
              </a:ext>
            </a:extLst>
          </p:cNvPr>
          <p:cNvSpPr>
            <a:spLocks noGrp="1"/>
          </p:cNvSpPr>
          <p:nvPr>
            <p:ph type="sldNum" sz="quarter" idx="5"/>
          </p:nvPr>
        </p:nvSpPr>
        <p:spPr/>
        <p:txBody>
          <a:bodyPr/>
          <a:lstStyle/>
          <a:p>
            <a:fld id="{DD82C05A-7A07-4286-AA18-B883C0AF9A3B}" type="slidenum">
              <a:rPr lang="en-US" smtClean="0"/>
              <a:t>21</a:t>
            </a:fld>
            <a:endParaRPr lang="en-US" dirty="0"/>
          </a:p>
        </p:txBody>
      </p:sp>
    </p:spTree>
    <p:extLst>
      <p:ext uri="{BB962C8B-B14F-4D97-AF65-F5344CB8AC3E}">
        <p14:creationId xmlns:p14="http://schemas.microsoft.com/office/powerpoint/2010/main" val="981094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22</a:t>
            </a:fld>
            <a:endParaRPr lang="en-US" dirty="0"/>
          </a:p>
        </p:txBody>
      </p:sp>
    </p:spTree>
    <p:extLst>
      <p:ext uri="{BB962C8B-B14F-4D97-AF65-F5344CB8AC3E}">
        <p14:creationId xmlns:p14="http://schemas.microsoft.com/office/powerpoint/2010/main" val="1635896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5B0C-695A-16D4-233F-913C21C93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61820-0C99-28D6-BAA3-E7C288091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148F0-E383-15ED-DB80-3AC931388B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AC1135-1441-D784-B260-5EC5C363E92E}"/>
              </a:ext>
            </a:extLst>
          </p:cNvPr>
          <p:cNvSpPr>
            <a:spLocks noGrp="1"/>
          </p:cNvSpPr>
          <p:nvPr>
            <p:ph type="sldNum" sz="quarter" idx="5"/>
          </p:nvPr>
        </p:nvSpPr>
        <p:spPr/>
        <p:txBody>
          <a:bodyPr/>
          <a:lstStyle/>
          <a:p>
            <a:fld id="{DD82C05A-7A07-4286-AA18-B883C0AF9A3B}" type="slidenum">
              <a:rPr lang="en-US" smtClean="0"/>
              <a:t>23</a:t>
            </a:fld>
            <a:endParaRPr lang="en-US" dirty="0"/>
          </a:p>
        </p:txBody>
      </p:sp>
    </p:spTree>
    <p:extLst>
      <p:ext uri="{BB962C8B-B14F-4D97-AF65-F5344CB8AC3E}">
        <p14:creationId xmlns:p14="http://schemas.microsoft.com/office/powerpoint/2010/main" val="1012031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A2B92-E3CD-F880-2FD5-92CE9FA8C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CAA9D-22B2-9A52-FACA-8B7F36778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E4F64-1990-674D-75D5-EFC7E1BB4D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7BE966-8938-04A4-932D-3BF0A6304BB3}"/>
              </a:ext>
            </a:extLst>
          </p:cNvPr>
          <p:cNvSpPr>
            <a:spLocks noGrp="1"/>
          </p:cNvSpPr>
          <p:nvPr>
            <p:ph type="sldNum" sz="quarter" idx="5"/>
          </p:nvPr>
        </p:nvSpPr>
        <p:spPr/>
        <p:txBody>
          <a:bodyPr/>
          <a:lstStyle/>
          <a:p>
            <a:fld id="{DD82C05A-7A07-4286-AA18-B883C0AF9A3B}" type="slidenum">
              <a:rPr lang="en-US" smtClean="0"/>
              <a:t>24</a:t>
            </a:fld>
            <a:endParaRPr lang="en-US" dirty="0"/>
          </a:p>
        </p:txBody>
      </p:sp>
    </p:spTree>
    <p:extLst>
      <p:ext uri="{BB962C8B-B14F-4D97-AF65-F5344CB8AC3E}">
        <p14:creationId xmlns:p14="http://schemas.microsoft.com/office/powerpoint/2010/main" val="2151910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69AE-8E01-88E4-7102-BECDAD576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3E006-D4F7-8D76-63F6-0FCD07E25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75397-A604-EB37-BB32-F850EFEF27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D710DE-B0DF-CFC0-3013-E2D025B2BAD5}"/>
              </a:ext>
            </a:extLst>
          </p:cNvPr>
          <p:cNvSpPr>
            <a:spLocks noGrp="1"/>
          </p:cNvSpPr>
          <p:nvPr>
            <p:ph type="sldNum" sz="quarter" idx="5"/>
          </p:nvPr>
        </p:nvSpPr>
        <p:spPr/>
        <p:txBody>
          <a:bodyPr/>
          <a:lstStyle/>
          <a:p>
            <a:fld id="{DD82C05A-7A07-4286-AA18-B883C0AF9A3B}" type="slidenum">
              <a:rPr lang="en-US" smtClean="0"/>
              <a:t>25</a:t>
            </a:fld>
            <a:endParaRPr lang="en-US" dirty="0"/>
          </a:p>
        </p:txBody>
      </p:sp>
    </p:spTree>
    <p:extLst>
      <p:ext uri="{BB962C8B-B14F-4D97-AF65-F5344CB8AC3E}">
        <p14:creationId xmlns:p14="http://schemas.microsoft.com/office/powerpoint/2010/main" val="502387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26</a:t>
            </a:fld>
            <a:endParaRPr lang="en-US" dirty="0"/>
          </a:p>
        </p:txBody>
      </p:sp>
    </p:spTree>
    <p:extLst>
      <p:ext uri="{BB962C8B-B14F-4D97-AF65-F5344CB8AC3E}">
        <p14:creationId xmlns:p14="http://schemas.microsoft.com/office/powerpoint/2010/main" val="3714997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7FB04-81DE-8904-E52C-CF8F856FE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D79A2-9B5D-1A3A-6000-E645E44C6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779F8-E3DE-7128-F181-1C89977791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63EC0B-F9E7-EA80-49A9-2A50AD460BE1}"/>
              </a:ext>
            </a:extLst>
          </p:cNvPr>
          <p:cNvSpPr>
            <a:spLocks noGrp="1"/>
          </p:cNvSpPr>
          <p:nvPr>
            <p:ph type="sldNum" sz="quarter" idx="5"/>
          </p:nvPr>
        </p:nvSpPr>
        <p:spPr/>
        <p:txBody>
          <a:bodyPr/>
          <a:lstStyle/>
          <a:p>
            <a:fld id="{DD82C05A-7A07-4286-AA18-B883C0AF9A3B}" type="slidenum">
              <a:rPr lang="en-US" smtClean="0"/>
              <a:t>27</a:t>
            </a:fld>
            <a:endParaRPr lang="en-US" dirty="0"/>
          </a:p>
        </p:txBody>
      </p:sp>
    </p:spTree>
    <p:extLst>
      <p:ext uri="{BB962C8B-B14F-4D97-AF65-F5344CB8AC3E}">
        <p14:creationId xmlns:p14="http://schemas.microsoft.com/office/powerpoint/2010/main" val="249192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73DD8-742B-1793-CE8C-231D5408B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7E19E-AF51-CC9C-8A59-B88AEE63D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5A1E0-1BF5-CF57-F53F-AAD7985498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95F078-3466-FD8B-4729-309527F36DDA}"/>
              </a:ext>
            </a:extLst>
          </p:cNvPr>
          <p:cNvSpPr>
            <a:spLocks noGrp="1"/>
          </p:cNvSpPr>
          <p:nvPr>
            <p:ph type="sldNum" sz="quarter" idx="5"/>
          </p:nvPr>
        </p:nvSpPr>
        <p:spPr/>
        <p:txBody>
          <a:bodyPr/>
          <a:lstStyle/>
          <a:p>
            <a:fld id="{DD82C05A-7A07-4286-AA18-B883C0AF9A3B}" type="slidenum">
              <a:rPr lang="en-US" smtClean="0"/>
              <a:t>28</a:t>
            </a:fld>
            <a:endParaRPr lang="en-US" dirty="0"/>
          </a:p>
        </p:txBody>
      </p:sp>
    </p:spTree>
    <p:extLst>
      <p:ext uri="{BB962C8B-B14F-4D97-AF65-F5344CB8AC3E}">
        <p14:creationId xmlns:p14="http://schemas.microsoft.com/office/powerpoint/2010/main" val="2677089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29</a:t>
            </a:fld>
            <a:endParaRPr lang="en-US" dirty="0"/>
          </a:p>
        </p:txBody>
      </p:sp>
    </p:spTree>
    <p:extLst>
      <p:ext uri="{BB962C8B-B14F-4D97-AF65-F5344CB8AC3E}">
        <p14:creationId xmlns:p14="http://schemas.microsoft.com/office/powerpoint/2010/main" val="344641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3</a:t>
            </a:fld>
            <a:endParaRPr lang="en-US" dirty="0"/>
          </a:p>
        </p:txBody>
      </p:sp>
    </p:spTree>
    <p:extLst>
      <p:ext uri="{BB962C8B-B14F-4D97-AF65-F5344CB8AC3E}">
        <p14:creationId xmlns:p14="http://schemas.microsoft.com/office/powerpoint/2010/main" val="3977851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066EE-1216-6841-F0CC-9702360DC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25EA7-C974-D622-C18E-B01DBB781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24FB6-7FD0-918F-BFBC-26625A2CC4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794B32-FEA3-B3E9-4E29-0089BBB69FEC}"/>
              </a:ext>
            </a:extLst>
          </p:cNvPr>
          <p:cNvSpPr>
            <a:spLocks noGrp="1"/>
          </p:cNvSpPr>
          <p:nvPr>
            <p:ph type="sldNum" sz="quarter" idx="5"/>
          </p:nvPr>
        </p:nvSpPr>
        <p:spPr/>
        <p:txBody>
          <a:bodyPr/>
          <a:lstStyle/>
          <a:p>
            <a:fld id="{DD82C05A-7A07-4286-AA18-B883C0AF9A3B}" type="slidenum">
              <a:rPr lang="en-US" smtClean="0"/>
              <a:t>30</a:t>
            </a:fld>
            <a:endParaRPr lang="en-US" dirty="0"/>
          </a:p>
        </p:txBody>
      </p:sp>
    </p:spTree>
    <p:extLst>
      <p:ext uri="{BB962C8B-B14F-4D97-AF65-F5344CB8AC3E}">
        <p14:creationId xmlns:p14="http://schemas.microsoft.com/office/powerpoint/2010/main" val="4156496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31</a:t>
            </a:fld>
            <a:endParaRPr lang="en-US" dirty="0"/>
          </a:p>
        </p:txBody>
      </p:sp>
    </p:spTree>
    <p:extLst>
      <p:ext uri="{BB962C8B-B14F-4D97-AF65-F5344CB8AC3E}">
        <p14:creationId xmlns:p14="http://schemas.microsoft.com/office/powerpoint/2010/main" val="197874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89FB-7B80-B688-C7CC-AEFDEA1A6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8E691-C8FD-339A-CE11-5541F16F5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34477-E335-6B02-1EBB-CDD32441C2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6C0D9E-7F28-4D8B-9FDD-920D72BCA0FA}"/>
              </a:ext>
            </a:extLst>
          </p:cNvPr>
          <p:cNvSpPr>
            <a:spLocks noGrp="1"/>
          </p:cNvSpPr>
          <p:nvPr>
            <p:ph type="sldNum" sz="quarter" idx="5"/>
          </p:nvPr>
        </p:nvSpPr>
        <p:spPr/>
        <p:txBody>
          <a:bodyPr/>
          <a:lstStyle/>
          <a:p>
            <a:fld id="{DD82C05A-7A07-4286-AA18-B883C0AF9A3B}" type="slidenum">
              <a:rPr lang="en-US" smtClean="0"/>
              <a:t>4</a:t>
            </a:fld>
            <a:endParaRPr lang="en-US" dirty="0"/>
          </a:p>
        </p:txBody>
      </p:sp>
    </p:spTree>
    <p:extLst>
      <p:ext uri="{BB962C8B-B14F-4D97-AF65-F5344CB8AC3E}">
        <p14:creationId xmlns:p14="http://schemas.microsoft.com/office/powerpoint/2010/main" val="147462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545C-4417-60D5-1439-148C0DBF8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3D16E-C943-EFB0-8FAB-D93C8B9CB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A690A-7A69-8161-351B-15C6D0A5E5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0BC7BA-D482-EB8B-13EA-D8CB2FF9EE66}"/>
              </a:ext>
            </a:extLst>
          </p:cNvPr>
          <p:cNvSpPr>
            <a:spLocks noGrp="1"/>
          </p:cNvSpPr>
          <p:nvPr>
            <p:ph type="sldNum" sz="quarter" idx="5"/>
          </p:nvPr>
        </p:nvSpPr>
        <p:spPr/>
        <p:txBody>
          <a:bodyPr/>
          <a:lstStyle/>
          <a:p>
            <a:fld id="{DD82C05A-7A07-4286-AA18-B883C0AF9A3B}" type="slidenum">
              <a:rPr lang="en-US" smtClean="0"/>
              <a:t>5</a:t>
            </a:fld>
            <a:endParaRPr lang="en-US" dirty="0"/>
          </a:p>
        </p:txBody>
      </p:sp>
    </p:spTree>
    <p:extLst>
      <p:ext uri="{BB962C8B-B14F-4D97-AF65-F5344CB8AC3E}">
        <p14:creationId xmlns:p14="http://schemas.microsoft.com/office/powerpoint/2010/main" val="358398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should reflect community priorities, values, and needs. Communities decide how data is collected, used, shared, and stored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OCAP is an acronym for the principles of ownership, control, access, and possession.</a:t>
            </a:r>
            <a:endParaRPr lang="en-US" dirty="0"/>
          </a:p>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6</a:t>
            </a:fld>
            <a:endParaRPr lang="en-US" dirty="0"/>
          </a:p>
        </p:txBody>
      </p:sp>
    </p:spTree>
    <p:extLst>
      <p:ext uri="{BB962C8B-B14F-4D97-AF65-F5344CB8AC3E}">
        <p14:creationId xmlns:p14="http://schemas.microsoft.com/office/powerpoint/2010/main" val="339052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2C05A-7A07-4286-AA18-B883C0AF9A3B}" type="slidenum">
              <a:rPr lang="en-US" smtClean="0"/>
              <a:t>7</a:t>
            </a:fld>
            <a:endParaRPr lang="en-US" dirty="0"/>
          </a:p>
        </p:txBody>
      </p:sp>
    </p:spTree>
    <p:extLst>
      <p:ext uri="{BB962C8B-B14F-4D97-AF65-F5344CB8AC3E}">
        <p14:creationId xmlns:p14="http://schemas.microsoft.com/office/powerpoint/2010/main" val="25713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EDCFA-6B99-8812-CCC1-3DCA2FC04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DA152-A468-E532-FBB4-651AFE071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5DAA0-3F2A-F9E3-CD87-3ECA2E0F72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C7B764-1270-1497-A9C3-5CC85B4C20BD}"/>
              </a:ext>
            </a:extLst>
          </p:cNvPr>
          <p:cNvSpPr>
            <a:spLocks noGrp="1"/>
          </p:cNvSpPr>
          <p:nvPr>
            <p:ph type="sldNum" sz="quarter" idx="5"/>
          </p:nvPr>
        </p:nvSpPr>
        <p:spPr/>
        <p:txBody>
          <a:bodyPr/>
          <a:lstStyle/>
          <a:p>
            <a:fld id="{DD82C05A-7A07-4286-AA18-B883C0AF9A3B}" type="slidenum">
              <a:rPr lang="en-US" smtClean="0"/>
              <a:t>8</a:t>
            </a:fld>
            <a:endParaRPr lang="en-US" dirty="0"/>
          </a:p>
        </p:txBody>
      </p:sp>
    </p:spTree>
    <p:extLst>
      <p:ext uri="{BB962C8B-B14F-4D97-AF65-F5344CB8AC3E}">
        <p14:creationId xmlns:p14="http://schemas.microsoft.com/office/powerpoint/2010/main" val="386775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B23BD-FADE-039E-4F90-DE75937B6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51219-9B51-27BF-614A-15F1BF36B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14CC2-12CD-8D1F-1C5F-1682C32452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3FFDC4-D8B5-4425-41DC-41C478E9E7BF}"/>
              </a:ext>
            </a:extLst>
          </p:cNvPr>
          <p:cNvSpPr>
            <a:spLocks noGrp="1"/>
          </p:cNvSpPr>
          <p:nvPr>
            <p:ph type="sldNum" sz="quarter" idx="5"/>
          </p:nvPr>
        </p:nvSpPr>
        <p:spPr/>
        <p:txBody>
          <a:bodyPr/>
          <a:lstStyle/>
          <a:p>
            <a:fld id="{DD82C05A-7A07-4286-AA18-B883C0AF9A3B}" type="slidenum">
              <a:rPr lang="en-US" smtClean="0"/>
              <a:t>9</a:t>
            </a:fld>
            <a:endParaRPr lang="en-US" dirty="0"/>
          </a:p>
        </p:txBody>
      </p:sp>
    </p:spTree>
    <p:extLst>
      <p:ext uri="{BB962C8B-B14F-4D97-AF65-F5344CB8AC3E}">
        <p14:creationId xmlns:p14="http://schemas.microsoft.com/office/powerpoint/2010/main" val="4177132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svg"/><Relationship Id="rId9"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sv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27CAC6E-6513-EFEF-80DD-DC09D9C4B1CD}"/>
              </a:ext>
              <a:ext uri="{C183D7F6-B498-43B3-948B-1728B52AA6E4}">
                <adec:decorative xmlns:adec="http://schemas.microsoft.com/office/drawing/2017/decorative" val="1"/>
              </a:ext>
            </a:extLst>
          </p:cNvPr>
          <p:cNvSpPr/>
          <p:nvPr userDrawn="1"/>
        </p:nvSpPr>
        <p:spPr>
          <a:xfrm>
            <a:off x="8151132" y="1"/>
            <a:ext cx="4040868" cy="2484203"/>
          </a:xfrm>
          <a:custGeom>
            <a:avLst/>
            <a:gdLst>
              <a:gd name="connsiteX0" fmla="*/ 1639501 w 4040868"/>
              <a:gd name="connsiteY0" fmla="*/ 0 h 2484203"/>
              <a:gd name="connsiteX1" fmla="*/ 1927972 w 4040868"/>
              <a:gd name="connsiteY1" fmla="*/ 0 h 2484203"/>
              <a:gd name="connsiteX2" fmla="*/ 1936047 w 4040868"/>
              <a:gd name="connsiteY2" fmla="*/ 69832 h 2484203"/>
              <a:gd name="connsiteX3" fmla="*/ 1871145 w 4040868"/>
              <a:gd name="connsiteY3" fmla="*/ 561938 h 2484203"/>
              <a:gd name="connsiteX4" fmla="*/ 1876589 w 4040868"/>
              <a:gd name="connsiteY4" fmla="*/ 1144624 h 2484203"/>
              <a:gd name="connsiteX5" fmla="*/ 2418931 w 4040868"/>
              <a:gd name="connsiteY5" fmla="*/ 931295 h 2484203"/>
              <a:gd name="connsiteX6" fmla="*/ 3278854 w 4040868"/>
              <a:gd name="connsiteY6" fmla="*/ 718297 h 2484203"/>
              <a:gd name="connsiteX7" fmla="*/ 3403625 w 4040868"/>
              <a:gd name="connsiteY7" fmla="*/ 1595367 h 2484203"/>
              <a:gd name="connsiteX8" fmla="*/ 3409135 w 4040868"/>
              <a:gd name="connsiteY8" fmla="*/ 2178165 h 2484203"/>
              <a:gd name="connsiteX9" fmla="*/ 3951362 w 4040868"/>
              <a:gd name="connsiteY9" fmla="*/ 1964825 h 2484203"/>
              <a:gd name="connsiteX10" fmla="*/ 4040868 w 4040868"/>
              <a:gd name="connsiteY10" fmla="*/ 1907085 h 2484203"/>
              <a:gd name="connsiteX11" fmla="*/ 4040868 w 4040868"/>
              <a:gd name="connsiteY11" fmla="*/ 2245468 h 2484203"/>
              <a:gd name="connsiteX12" fmla="*/ 3897247 w 4040868"/>
              <a:gd name="connsiteY12" fmla="*/ 2338115 h 2484203"/>
              <a:gd name="connsiteX13" fmla="*/ 3250168 w 4040868"/>
              <a:gd name="connsiteY13" fmla="*/ 2413957 h 2484203"/>
              <a:gd name="connsiteX14" fmla="*/ 3125358 w 4040868"/>
              <a:gd name="connsiteY14" fmla="*/ 1536797 h 2484203"/>
              <a:gd name="connsiteX15" fmla="*/ 3119853 w 4040868"/>
              <a:gd name="connsiteY15" fmla="*/ 954065 h 2484203"/>
              <a:gd name="connsiteX16" fmla="*/ 2577517 w 4040868"/>
              <a:gd name="connsiteY16" fmla="*/ 1167400 h 2484203"/>
              <a:gd name="connsiteX17" fmla="*/ 1717591 w 4040868"/>
              <a:gd name="connsiteY17" fmla="*/ 1380395 h 2484203"/>
              <a:gd name="connsiteX18" fmla="*/ 1592853 w 4040868"/>
              <a:gd name="connsiteY18" fmla="*/ 503348 h 2484203"/>
              <a:gd name="connsiteX19" fmla="*/ 1642974 w 4040868"/>
              <a:gd name="connsiteY19" fmla="*/ 8510 h 2484203"/>
              <a:gd name="connsiteX20" fmla="*/ 0 w 4040868"/>
              <a:gd name="connsiteY20" fmla="*/ 0 h 2484203"/>
              <a:gd name="connsiteX21" fmla="*/ 285293 w 4040868"/>
              <a:gd name="connsiteY21" fmla="*/ 0 h 2484203"/>
              <a:gd name="connsiteX22" fmla="*/ 288683 w 4040868"/>
              <a:gd name="connsiteY22" fmla="*/ 23305 h 2484203"/>
              <a:gd name="connsiteX23" fmla="*/ 344260 w 4040868"/>
              <a:gd name="connsiteY23" fmla="*/ 111230 h 2484203"/>
              <a:gd name="connsiteX24" fmla="*/ 728339 w 4040868"/>
              <a:gd name="connsiteY24" fmla="*/ 1794 h 2484203"/>
              <a:gd name="connsiteX25" fmla="*/ 731070 w 4040868"/>
              <a:gd name="connsiteY25" fmla="*/ 0 h 2484203"/>
              <a:gd name="connsiteX26" fmla="*/ 1253365 w 4040868"/>
              <a:gd name="connsiteY26" fmla="*/ 0 h 2484203"/>
              <a:gd name="connsiteX27" fmla="*/ 1203261 w 4040868"/>
              <a:gd name="connsiteY27" fmla="*/ 30014 h 2484203"/>
              <a:gd name="connsiteX28" fmla="*/ 1045098 w 4040868"/>
              <a:gd name="connsiteY28" fmla="*/ 133945 h 2484203"/>
              <a:gd name="connsiteX29" fmla="*/ 185259 w 4040868"/>
              <a:gd name="connsiteY29" fmla="*/ 346999 h 2484203"/>
              <a:gd name="connsiteX30" fmla="*/ 8682 w 4040868"/>
              <a:gd name="connsiteY30" fmla="*/ 75030 h 24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40868" h="2484203">
                <a:moveTo>
                  <a:pt x="1639501" y="0"/>
                </a:moveTo>
                <a:lnTo>
                  <a:pt x="1927972" y="0"/>
                </a:lnTo>
                <a:lnTo>
                  <a:pt x="1936047" y="69832"/>
                </a:lnTo>
                <a:cubicBezTo>
                  <a:pt x="1941935" y="225592"/>
                  <a:pt x="1905398" y="399199"/>
                  <a:pt x="1871145" y="561938"/>
                </a:cubicBezTo>
                <a:cubicBezTo>
                  <a:pt x="1818675" y="811204"/>
                  <a:pt x="1764412" y="1068972"/>
                  <a:pt x="1876589" y="1144624"/>
                </a:cubicBezTo>
                <a:cubicBezTo>
                  <a:pt x="1988767" y="1220276"/>
                  <a:pt x="2207469" y="1073404"/>
                  <a:pt x="2418931" y="931295"/>
                </a:cubicBezTo>
                <a:cubicBezTo>
                  <a:pt x="2695019" y="745819"/>
                  <a:pt x="3007951" y="535602"/>
                  <a:pt x="3278854" y="718297"/>
                </a:cubicBezTo>
                <a:cubicBezTo>
                  <a:pt x="3549759" y="900994"/>
                  <a:pt x="3472126" y="1269896"/>
                  <a:pt x="3403625" y="1595367"/>
                </a:cubicBezTo>
                <a:cubicBezTo>
                  <a:pt x="3351132" y="1844684"/>
                  <a:pt x="3296911" y="2102481"/>
                  <a:pt x="3409135" y="2178165"/>
                </a:cubicBezTo>
                <a:cubicBezTo>
                  <a:pt x="3521360" y="2253848"/>
                  <a:pt x="3739918" y="2106880"/>
                  <a:pt x="3951362" y="1964825"/>
                </a:cubicBezTo>
                <a:lnTo>
                  <a:pt x="4040868" y="1907085"/>
                </a:lnTo>
                <a:lnTo>
                  <a:pt x="4040868" y="2245468"/>
                </a:lnTo>
                <a:lnTo>
                  <a:pt x="3897247" y="2338115"/>
                </a:lnTo>
                <a:cubicBezTo>
                  <a:pt x="3680078" y="2466935"/>
                  <a:pt x="3453297" y="2550946"/>
                  <a:pt x="3250168" y="2413957"/>
                </a:cubicBezTo>
                <a:cubicBezTo>
                  <a:pt x="2979295" y="2231282"/>
                  <a:pt x="3056854" y="1862273"/>
                  <a:pt x="3125358" y="1536797"/>
                </a:cubicBezTo>
                <a:cubicBezTo>
                  <a:pt x="3177820" y="1287528"/>
                  <a:pt x="3232077" y="1029749"/>
                  <a:pt x="3119853" y="954065"/>
                </a:cubicBezTo>
                <a:cubicBezTo>
                  <a:pt x="3007628" y="878381"/>
                  <a:pt x="2788984" y="1025298"/>
                  <a:pt x="2577517" y="1167400"/>
                </a:cubicBezTo>
                <a:cubicBezTo>
                  <a:pt x="2301431" y="1352887"/>
                  <a:pt x="1988500" y="1563095"/>
                  <a:pt x="1717591" y="1380395"/>
                </a:cubicBezTo>
                <a:cubicBezTo>
                  <a:pt x="1446683" y="1197696"/>
                  <a:pt x="1524354" y="828830"/>
                  <a:pt x="1592853" y="503348"/>
                </a:cubicBezTo>
                <a:cubicBezTo>
                  <a:pt x="1632232" y="316369"/>
                  <a:pt x="1672597" y="124625"/>
                  <a:pt x="1642974" y="8510"/>
                </a:cubicBezTo>
                <a:close/>
                <a:moveTo>
                  <a:pt x="0" y="0"/>
                </a:moveTo>
                <a:lnTo>
                  <a:pt x="285293" y="0"/>
                </a:lnTo>
                <a:lnTo>
                  <a:pt x="288683" y="23305"/>
                </a:lnTo>
                <a:cubicBezTo>
                  <a:pt x="298556" y="62009"/>
                  <a:pt x="316206" y="92310"/>
                  <a:pt x="344260" y="111230"/>
                </a:cubicBezTo>
                <a:cubicBezTo>
                  <a:pt x="428424" y="167989"/>
                  <a:pt x="572407" y="99511"/>
                  <a:pt x="728339" y="1794"/>
                </a:cubicBezTo>
                <a:lnTo>
                  <a:pt x="731070" y="0"/>
                </a:lnTo>
                <a:lnTo>
                  <a:pt x="1253365" y="0"/>
                </a:lnTo>
                <a:lnTo>
                  <a:pt x="1203261" y="30014"/>
                </a:lnTo>
                <a:cubicBezTo>
                  <a:pt x="1151276" y="62590"/>
                  <a:pt x="1097964" y="98419"/>
                  <a:pt x="1045098" y="133945"/>
                </a:cubicBezTo>
                <a:cubicBezTo>
                  <a:pt x="769005" y="319427"/>
                  <a:pt x="456124" y="529669"/>
                  <a:pt x="185259" y="346999"/>
                </a:cubicBezTo>
                <a:cubicBezTo>
                  <a:pt x="83685" y="278498"/>
                  <a:pt x="31110" y="183804"/>
                  <a:pt x="8682" y="75030"/>
                </a:cubicBezTo>
                <a:close/>
              </a:path>
            </a:pathLst>
          </a:custGeom>
          <a:solidFill>
            <a:schemeClr val="accent2">
              <a:lumMod val="20000"/>
              <a:lumOff val="80000"/>
              <a:alpha val="50000"/>
            </a:schemeClr>
          </a:solidFill>
          <a:ln w="15939" cap="flat">
            <a:noFill/>
            <a:prstDash val="solid"/>
            <a:miter/>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Graphic 13">
            <a:extLst>
              <a:ext uri="{FF2B5EF4-FFF2-40B4-BE49-F238E27FC236}">
                <a16:creationId xmlns:a16="http://schemas.microsoft.com/office/drawing/2014/main" id="{39D0D1EA-36A7-6453-1FD4-3D8EDB9E322A}"/>
              </a:ext>
              <a:ext uri="{C183D7F6-B498-43B3-948B-1728B52AA6E4}">
                <adec:decorative xmlns:adec="http://schemas.microsoft.com/office/drawing/2017/decorative" val="1"/>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40898"/>
          <a:stretch/>
        </p:blipFill>
        <p:spPr>
          <a:xfrm>
            <a:off x="0" y="2536372"/>
            <a:ext cx="2197076" cy="3717471"/>
          </a:xfrm>
          <a:prstGeom prst="rect">
            <a:avLst/>
          </a:prstGeom>
        </p:spPr>
      </p:pic>
      <p:grpSp>
        <p:nvGrpSpPr>
          <p:cNvPr id="11" name="Group 10">
            <a:extLst>
              <a:ext uri="{FF2B5EF4-FFF2-40B4-BE49-F238E27FC236}">
                <a16:creationId xmlns:a16="http://schemas.microsoft.com/office/drawing/2014/main" id="{956C6AF7-C52F-0661-9756-4ACF5F53D270}"/>
              </a:ext>
              <a:ext uri="{C183D7F6-B498-43B3-948B-1728B52AA6E4}">
                <adec:decorative xmlns:adec="http://schemas.microsoft.com/office/drawing/2017/decorative" val="1"/>
              </a:ext>
            </a:extLst>
          </p:cNvPr>
          <p:cNvGrpSpPr/>
          <p:nvPr userDrawn="1"/>
        </p:nvGrpSpPr>
        <p:grpSpPr>
          <a:xfrm>
            <a:off x="1698171" y="691024"/>
            <a:ext cx="8795658" cy="5475954"/>
            <a:chOff x="1698171" y="691024"/>
            <a:chExt cx="8795658" cy="5475954"/>
          </a:xfrm>
        </p:grpSpPr>
        <p:grpSp>
          <p:nvGrpSpPr>
            <p:cNvPr id="6" name="Group 5">
              <a:extLst>
                <a:ext uri="{FF2B5EF4-FFF2-40B4-BE49-F238E27FC236}">
                  <a16:creationId xmlns:a16="http://schemas.microsoft.com/office/drawing/2014/main" id="{28E9A7E9-8102-96E8-3AFE-500CB362A1DC}"/>
                </a:ext>
              </a:extLst>
            </p:cNvPr>
            <p:cNvGrpSpPr/>
            <p:nvPr userDrawn="1"/>
          </p:nvGrpSpPr>
          <p:grpSpPr>
            <a:xfrm>
              <a:off x="1698171" y="691024"/>
              <a:ext cx="8795658" cy="5475954"/>
              <a:chOff x="1466850" y="380320"/>
              <a:chExt cx="9258300" cy="5763985"/>
            </a:xfrm>
          </p:grpSpPr>
          <p:sp>
            <p:nvSpPr>
              <p:cNvPr id="4" name="Rectangle 3">
                <a:extLst>
                  <a:ext uri="{FF2B5EF4-FFF2-40B4-BE49-F238E27FC236}">
                    <a16:creationId xmlns:a16="http://schemas.microsoft.com/office/drawing/2014/main" id="{053ECDAF-8D46-3B38-8636-403A9D6E1AE5}"/>
                  </a:ext>
                </a:extLst>
              </p:cNvPr>
              <p:cNvSpPr/>
              <p:nvPr userDrawn="1"/>
            </p:nvSpPr>
            <p:spPr>
              <a:xfrm>
                <a:off x="1466850" y="875620"/>
                <a:ext cx="9258300" cy="526868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F9042C5-541D-EACD-1550-73F521EE58CE}"/>
                  </a:ext>
                </a:extLst>
              </p:cNvPr>
              <p:cNvSpPr/>
              <p:nvPr userDrawn="1"/>
            </p:nvSpPr>
            <p:spPr>
              <a:xfrm>
                <a:off x="1466850" y="380320"/>
                <a:ext cx="9258300"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C316982B-45E5-11C7-13E9-FFB7118F3739}"/>
                </a:ext>
              </a:extLst>
            </p:cNvPr>
            <p:cNvGrpSpPr/>
            <p:nvPr userDrawn="1"/>
          </p:nvGrpSpPr>
          <p:grpSpPr>
            <a:xfrm>
              <a:off x="1839686" y="815293"/>
              <a:ext cx="810985" cy="212272"/>
              <a:chOff x="1883229" y="800099"/>
              <a:chExt cx="810985" cy="212272"/>
            </a:xfrm>
          </p:grpSpPr>
          <p:sp>
            <p:nvSpPr>
              <p:cNvPr id="7" name="Oval 6">
                <a:extLst>
                  <a:ext uri="{FF2B5EF4-FFF2-40B4-BE49-F238E27FC236}">
                    <a16:creationId xmlns:a16="http://schemas.microsoft.com/office/drawing/2014/main" id="{BAEAE856-A4AE-737F-5F25-C2D45CCF9350}"/>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869E9B6-7A5C-6135-A347-B48DCD6D4E3A}"/>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4D07301-3180-6D7F-A1D1-2011E615007D}"/>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839686" y="1209643"/>
            <a:ext cx="8508273" cy="4968000"/>
          </a:xfrm>
        </p:spPr>
        <p:txBody>
          <a:bodyPr anchor="ct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273499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8722D0A-E5E5-85E8-8A98-85D9705FC408}"/>
              </a:ext>
              <a:ext uri="{C183D7F6-B498-43B3-948B-1728B52AA6E4}">
                <adec:decorative xmlns:adec="http://schemas.microsoft.com/office/drawing/2017/decorative" val="1"/>
              </a:ext>
            </a:extLst>
          </p:cNvPr>
          <p:cNvGrpSpPr/>
          <p:nvPr userDrawn="1"/>
        </p:nvGrpSpPr>
        <p:grpSpPr>
          <a:xfrm>
            <a:off x="380999" y="380999"/>
            <a:ext cx="11430000" cy="1643137"/>
            <a:chOff x="1698170" y="691024"/>
            <a:chExt cx="11430000" cy="1643137"/>
          </a:xfrm>
        </p:grpSpPr>
        <p:grpSp>
          <p:nvGrpSpPr>
            <p:cNvPr id="23" name="Group 22">
              <a:extLst>
                <a:ext uri="{FF2B5EF4-FFF2-40B4-BE49-F238E27FC236}">
                  <a16:creationId xmlns:a16="http://schemas.microsoft.com/office/drawing/2014/main" id="{B6302B80-DDF6-B2B7-6559-5B19EDC98763}"/>
                </a:ext>
              </a:extLst>
            </p:cNvPr>
            <p:cNvGrpSpPr/>
            <p:nvPr userDrawn="1"/>
          </p:nvGrpSpPr>
          <p:grpSpPr>
            <a:xfrm>
              <a:off x="1698170" y="691024"/>
              <a:ext cx="11430000" cy="1643137"/>
              <a:chOff x="1466849" y="380320"/>
              <a:chExt cx="12031205" cy="1729565"/>
            </a:xfrm>
          </p:grpSpPr>
          <p:sp>
            <p:nvSpPr>
              <p:cNvPr id="28" name="Rectangle 27">
                <a:extLst>
                  <a:ext uri="{FF2B5EF4-FFF2-40B4-BE49-F238E27FC236}">
                    <a16:creationId xmlns:a16="http://schemas.microsoft.com/office/drawing/2014/main" id="{81CCE774-3C05-A473-EC2B-CC0477DD95B7}"/>
                  </a:ext>
                </a:extLst>
              </p:cNvPr>
              <p:cNvSpPr/>
              <p:nvPr userDrawn="1"/>
            </p:nvSpPr>
            <p:spPr>
              <a:xfrm>
                <a:off x="1466849" y="875621"/>
                <a:ext cx="12031204" cy="123426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2119DFF-8596-5767-9E16-1F5D2A0890B0}"/>
                  </a:ext>
                </a:extLst>
              </p:cNvPr>
              <p:cNvSpPr/>
              <p:nvPr userDrawn="1"/>
            </p:nvSpPr>
            <p:spPr>
              <a:xfrm>
                <a:off x="1466849" y="380320"/>
                <a:ext cx="12031205"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6202FE4-E23F-5D9F-6685-2591771D5E07}"/>
                </a:ext>
              </a:extLst>
            </p:cNvPr>
            <p:cNvGrpSpPr/>
            <p:nvPr userDrawn="1"/>
          </p:nvGrpSpPr>
          <p:grpSpPr>
            <a:xfrm>
              <a:off x="1839686" y="815293"/>
              <a:ext cx="810985" cy="212272"/>
              <a:chOff x="1883229" y="800099"/>
              <a:chExt cx="810985" cy="212272"/>
            </a:xfrm>
          </p:grpSpPr>
          <p:sp>
            <p:nvSpPr>
              <p:cNvPr id="25" name="Oval 24">
                <a:extLst>
                  <a:ext uri="{FF2B5EF4-FFF2-40B4-BE49-F238E27FC236}">
                    <a16:creationId xmlns:a16="http://schemas.microsoft.com/office/drawing/2014/main" id="{F1CC1965-068E-9CDB-3C77-0B37519DC63E}"/>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5490BAC-795F-B586-F7A7-4DFB64162F77}"/>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93C3DAB-2ED3-29C3-4C46-70C1FE5C77D0}"/>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2" name="Group 31">
            <a:extLst>
              <a:ext uri="{FF2B5EF4-FFF2-40B4-BE49-F238E27FC236}">
                <a16:creationId xmlns:a16="http://schemas.microsoft.com/office/drawing/2014/main" id="{723D7900-A764-0B16-7BED-F9EBD836AC98}"/>
              </a:ext>
              <a:ext uri="{C183D7F6-B498-43B3-948B-1728B52AA6E4}">
                <adec:decorative xmlns:adec="http://schemas.microsoft.com/office/drawing/2017/decorative" val="1"/>
              </a:ext>
            </a:extLst>
          </p:cNvPr>
          <p:cNvGrpSpPr/>
          <p:nvPr userDrawn="1"/>
        </p:nvGrpSpPr>
        <p:grpSpPr>
          <a:xfrm>
            <a:off x="380999" y="2252872"/>
            <a:ext cx="11429999" cy="3635330"/>
            <a:chOff x="1698170" y="691024"/>
            <a:chExt cx="11429999" cy="3635330"/>
          </a:xfrm>
        </p:grpSpPr>
        <p:grpSp>
          <p:nvGrpSpPr>
            <p:cNvPr id="33" name="Group 32">
              <a:extLst>
                <a:ext uri="{FF2B5EF4-FFF2-40B4-BE49-F238E27FC236}">
                  <a16:creationId xmlns:a16="http://schemas.microsoft.com/office/drawing/2014/main" id="{C0DAD512-E415-2CBA-7F91-C6B058A5ADBD}"/>
                </a:ext>
              </a:extLst>
            </p:cNvPr>
            <p:cNvGrpSpPr/>
            <p:nvPr userDrawn="1"/>
          </p:nvGrpSpPr>
          <p:grpSpPr>
            <a:xfrm>
              <a:off x="1698170" y="691024"/>
              <a:ext cx="11429999" cy="3635330"/>
              <a:chOff x="1466849" y="380320"/>
              <a:chExt cx="12031203" cy="3826546"/>
            </a:xfrm>
          </p:grpSpPr>
          <p:sp>
            <p:nvSpPr>
              <p:cNvPr id="38" name="Rectangle 37">
                <a:extLst>
                  <a:ext uri="{FF2B5EF4-FFF2-40B4-BE49-F238E27FC236}">
                    <a16:creationId xmlns:a16="http://schemas.microsoft.com/office/drawing/2014/main" id="{921D068B-EDAE-2B09-0C52-3807110CD594}"/>
                  </a:ext>
                </a:extLst>
              </p:cNvPr>
              <p:cNvSpPr/>
              <p:nvPr userDrawn="1"/>
            </p:nvSpPr>
            <p:spPr>
              <a:xfrm>
                <a:off x="1466850" y="875621"/>
                <a:ext cx="12031202" cy="333124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6825F6B8-7F31-9F6F-6F40-4446D62B0C09}"/>
                  </a:ext>
                </a:extLst>
              </p:cNvPr>
              <p:cNvSpPr/>
              <p:nvPr userDrawn="1"/>
            </p:nvSpPr>
            <p:spPr>
              <a:xfrm>
                <a:off x="1466849" y="380320"/>
                <a:ext cx="12031202"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7110B156-7097-18AF-109C-9129C1D27D5C}"/>
                </a:ext>
              </a:extLst>
            </p:cNvPr>
            <p:cNvGrpSpPr/>
            <p:nvPr userDrawn="1"/>
          </p:nvGrpSpPr>
          <p:grpSpPr>
            <a:xfrm>
              <a:off x="1839686" y="815293"/>
              <a:ext cx="810985" cy="212272"/>
              <a:chOff x="1883229" y="800099"/>
              <a:chExt cx="810985" cy="212272"/>
            </a:xfrm>
          </p:grpSpPr>
          <p:sp>
            <p:nvSpPr>
              <p:cNvPr id="35" name="Oval 34">
                <a:extLst>
                  <a:ext uri="{FF2B5EF4-FFF2-40B4-BE49-F238E27FC236}">
                    <a16:creationId xmlns:a16="http://schemas.microsoft.com/office/drawing/2014/main" id="{868629EE-2788-3490-B87C-FE2A00069885}"/>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D13927A-0814-22EA-70B1-CD822828F18E}"/>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BEDD65C-96D1-E6E2-62CE-14973E1DB1B4}"/>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 name="Title 1">
            <a:extLst>
              <a:ext uri="{FF2B5EF4-FFF2-40B4-BE49-F238E27FC236}">
                <a16:creationId xmlns:a16="http://schemas.microsoft.com/office/drawing/2014/main" id="{DD7FB8EE-5B3A-2DFB-6FDF-44E5B3D93935}"/>
              </a:ext>
            </a:extLst>
          </p:cNvPr>
          <p:cNvSpPr>
            <a:spLocks noGrp="1"/>
          </p:cNvSpPr>
          <p:nvPr>
            <p:ph type="title" hasCustomPrompt="1"/>
          </p:nvPr>
        </p:nvSpPr>
        <p:spPr>
          <a:xfrm>
            <a:off x="641350" y="990005"/>
            <a:ext cx="10907016" cy="922516"/>
          </a:xfrm>
        </p:spPr>
        <p:txBody>
          <a:bodyPr tIns="182880"/>
          <a:lstStyle>
            <a:lvl1pPr algn="l">
              <a:defRPr sz="3200"/>
            </a:lvl1pPr>
          </a:lstStyle>
          <a:p>
            <a:r>
              <a:rPr lang="en-US" dirty="0"/>
              <a:t>Click to add title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hasCustomPrompt="1"/>
          </p:nvPr>
        </p:nvSpPr>
        <p:spPr>
          <a:xfrm>
            <a:off x="734786" y="3059961"/>
            <a:ext cx="3961039" cy="246738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a:extLst>
              <a:ext uri="{FF2B5EF4-FFF2-40B4-BE49-F238E27FC236}">
                <a16:creationId xmlns:a16="http://schemas.microsoft.com/office/drawing/2014/main" id="{6539386C-EDE8-05CD-6687-DDB57EB0D55D}"/>
              </a:ext>
            </a:extLst>
          </p:cNvPr>
          <p:cNvSpPr>
            <a:spLocks noGrp="1"/>
          </p:cNvSpPr>
          <p:nvPr>
            <p:ph type="tbl" sz="quarter" idx="10" hasCustomPrompt="1"/>
          </p:nvPr>
        </p:nvSpPr>
        <p:spPr>
          <a:xfrm>
            <a:off x="5048250" y="3059960"/>
            <a:ext cx="6500116" cy="2467383"/>
          </a:xfrm>
        </p:spPr>
        <p:txBody>
          <a:bodyPr/>
          <a:lstStyle>
            <a:lvl1pPr>
              <a:defRPr sz="2000"/>
            </a:lvl1pPr>
          </a:lstStyle>
          <a:p>
            <a:pPr lvl="0"/>
            <a:r>
              <a:rPr lang="en-US" dirty="0"/>
              <a:t>Click to add table</a:t>
            </a:r>
          </a:p>
        </p:txBody>
      </p:sp>
      <p:sp>
        <p:nvSpPr>
          <p:cNvPr id="10" name="Rectangle 9">
            <a:extLst>
              <a:ext uri="{FF2B5EF4-FFF2-40B4-BE49-F238E27FC236}">
                <a16:creationId xmlns:a16="http://schemas.microsoft.com/office/drawing/2014/main" id="{1E150A47-3CDE-6A2F-544A-5F98134DFA4F}"/>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50829F0F-DBDF-07B3-7893-FA37927FB30E}"/>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48B8345A-1B48-25C5-67AE-D78987BEF15C}"/>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878FF980-7D74-4564-A0C9-19E560B51CB0}" type="datetime1">
              <a:rPr lang="en-US" smtClean="0"/>
              <a:t>3/22/2026</a:t>
            </a:fld>
            <a:endParaRPr lang="en-US" dirty="0"/>
          </a:p>
        </p:txBody>
      </p:sp>
      <p:pic>
        <p:nvPicPr>
          <p:cNvPr id="13" name="Graphic 12">
            <a:extLst>
              <a:ext uri="{FF2B5EF4-FFF2-40B4-BE49-F238E27FC236}">
                <a16:creationId xmlns:a16="http://schemas.microsoft.com/office/drawing/2014/main" id="{938A89FC-B8CA-14B7-D2D8-E768D99D86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42011" y="6405154"/>
            <a:ext cx="274320" cy="274320"/>
          </a:xfrm>
          <a:prstGeom prst="rect">
            <a:avLst/>
          </a:prstGeom>
        </p:spPr>
      </p:pic>
      <p:pic>
        <p:nvPicPr>
          <p:cNvPr id="14" name="Graphic 13">
            <a:extLst>
              <a:ext uri="{FF2B5EF4-FFF2-40B4-BE49-F238E27FC236}">
                <a16:creationId xmlns:a16="http://schemas.microsoft.com/office/drawing/2014/main" id="{3FF78B34-411F-1CA2-E7AE-72EE59FB910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168948" y="6405154"/>
            <a:ext cx="274320" cy="274320"/>
          </a:xfrm>
          <a:prstGeom prst="rect">
            <a:avLst/>
          </a:prstGeom>
        </p:spPr>
      </p:pic>
      <p:pic>
        <p:nvPicPr>
          <p:cNvPr id="19" name="Graphic 18">
            <a:extLst>
              <a:ext uri="{FF2B5EF4-FFF2-40B4-BE49-F238E27FC236}">
                <a16:creationId xmlns:a16="http://schemas.microsoft.com/office/drawing/2014/main" id="{3F0324D9-6571-4E22-7F05-EB7C4C25242C}"/>
              </a:ext>
              <a:ext uri="{C183D7F6-B498-43B3-948B-1728B52AA6E4}">
                <adec:decorative xmlns:adec="http://schemas.microsoft.com/office/drawing/2017/decorative" val="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3558" t="13558" r="13558" b="13558"/>
          <a:stretch/>
        </p:blipFill>
        <p:spPr>
          <a:xfrm>
            <a:off x="8795884" y="6405154"/>
            <a:ext cx="274320" cy="274320"/>
          </a:xfrm>
          <a:prstGeom prst="rect">
            <a:avLst/>
          </a:prstGeom>
        </p:spPr>
      </p:pic>
      <p:sp>
        <p:nvSpPr>
          <p:cNvPr id="20" name="Slide Number Placeholder 5">
            <a:extLst>
              <a:ext uri="{FF2B5EF4-FFF2-40B4-BE49-F238E27FC236}">
                <a16:creationId xmlns:a16="http://schemas.microsoft.com/office/drawing/2014/main" id="{F5AD4638-F38E-56C0-D181-3C9488FAF123}"/>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21" name="Rectangle 20">
            <a:extLst>
              <a:ext uri="{FF2B5EF4-FFF2-40B4-BE49-F238E27FC236}">
                <a16:creationId xmlns:a16="http://schemas.microsoft.com/office/drawing/2014/main" id="{0E8BB575-A42F-625D-F8C0-71BACF904AFE}"/>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364654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F2D7010-7DD7-3796-25B0-887F020FD7A5}"/>
              </a:ext>
              <a:ext uri="{C183D7F6-B498-43B3-948B-1728B52AA6E4}">
                <adec:decorative xmlns:adec="http://schemas.microsoft.com/office/drawing/2017/decorative" val="1"/>
              </a:ext>
            </a:extLst>
          </p:cNvPr>
          <p:cNvSpPr/>
          <p:nvPr userDrawn="1"/>
        </p:nvSpPr>
        <p:spPr>
          <a:xfrm>
            <a:off x="336550" y="327025"/>
            <a:ext cx="11518900" cy="5561466"/>
          </a:xfrm>
          <a:prstGeom prst="roundRect">
            <a:avLst>
              <a:gd name="adj" fmla="val 1928"/>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FE720C36-0F8D-D8C0-9900-9ABBBFF54324}"/>
              </a:ext>
              <a:ext uri="{C183D7F6-B498-43B3-948B-1728B52AA6E4}">
                <adec:decorative xmlns:adec="http://schemas.microsoft.com/office/drawing/2017/decorative" val="1"/>
              </a:ext>
            </a:extLst>
          </p:cNvPr>
          <p:cNvSpPr/>
          <p:nvPr userDrawn="1"/>
        </p:nvSpPr>
        <p:spPr>
          <a:xfrm>
            <a:off x="650494" y="1933575"/>
            <a:ext cx="3421255" cy="3661683"/>
          </a:xfrm>
          <a:prstGeom prst="roundRect">
            <a:avLst>
              <a:gd name="adj" fmla="val 9932"/>
            </a:avLst>
          </a:prstGeom>
          <a:solidFill>
            <a:schemeClr val="accent2">
              <a:alpha val="2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6CA4DA47-F1FE-347F-D205-7E5F76A50351}"/>
              </a:ext>
              <a:ext uri="{C183D7F6-B498-43B3-948B-1728B52AA6E4}">
                <adec:decorative xmlns:adec="http://schemas.microsoft.com/office/drawing/2017/decorative" val="1"/>
              </a:ext>
            </a:extLst>
          </p:cNvPr>
          <p:cNvSpPr/>
          <p:nvPr userDrawn="1"/>
        </p:nvSpPr>
        <p:spPr>
          <a:xfrm>
            <a:off x="4371976" y="1933575"/>
            <a:ext cx="7174103" cy="3661683"/>
          </a:xfrm>
          <a:prstGeom prst="roundRect">
            <a:avLst>
              <a:gd name="adj" fmla="val 9932"/>
            </a:avLst>
          </a:prstGeom>
          <a:solidFill>
            <a:schemeClr val="accent6">
              <a:alpha val="2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38E9543-72F0-3B98-EBDB-95F36BA54FA1}"/>
              </a:ext>
            </a:extLst>
          </p:cNvPr>
          <p:cNvSpPr>
            <a:spLocks noGrp="1"/>
          </p:cNvSpPr>
          <p:nvPr>
            <p:ph type="title" hasCustomPrompt="1"/>
          </p:nvPr>
        </p:nvSpPr>
        <p:spPr>
          <a:xfrm>
            <a:off x="641350" y="576292"/>
            <a:ext cx="10907016" cy="922516"/>
          </a:xfrm>
        </p:spPr>
        <p:txBody>
          <a:bodyPr tIns="182880"/>
          <a:lstStyle>
            <a:lvl1pPr algn="l">
              <a:defRPr sz="3200"/>
            </a:lvl1pPr>
          </a:lstStyle>
          <a:p>
            <a:r>
              <a:rPr lang="en-US" dirty="0"/>
              <a:t>Click to add title</a:t>
            </a:r>
          </a:p>
        </p:txBody>
      </p:sp>
      <p:sp>
        <p:nvSpPr>
          <p:cNvPr id="9" name="Content Placeholder 3">
            <a:extLst>
              <a:ext uri="{FF2B5EF4-FFF2-40B4-BE49-F238E27FC236}">
                <a16:creationId xmlns:a16="http://schemas.microsoft.com/office/drawing/2014/main" id="{EEF67B58-AA53-B48D-DD97-72B3116B22D2}"/>
              </a:ext>
            </a:extLst>
          </p:cNvPr>
          <p:cNvSpPr>
            <a:spLocks noGrp="1"/>
          </p:cNvSpPr>
          <p:nvPr>
            <p:ph sz="half" idx="13" hasCustomPrompt="1"/>
          </p:nvPr>
        </p:nvSpPr>
        <p:spPr>
          <a:xfrm>
            <a:off x="821945" y="2343150"/>
            <a:ext cx="3062967" cy="2990850"/>
          </a:xfrm>
        </p:spPr>
        <p:txBody>
          <a:bodyPr/>
          <a:lstStyle>
            <a:lvl1pPr marL="285750" indent="-285750">
              <a:lnSpc>
                <a:spcPts val="1900"/>
              </a:lnSpc>
              <a:buFont typeface="Arial" panose="020B0604020202020204" pitchFamily="34" charset="0"/>
              <a:buChar char="•"/>
              <a:defRPr sz="1800"/>
            </a:lvl1pPr>
            <a:lvl2pPr marL="742950" indent="-285750">
              <a:lnSpc>
                <a:spcPts val="1900"/>
              </a:lnSpc>
              <a:buFont typeface="Arial" panose="020B0604020202020204" pitchFamily="34" charset="0"/>
              <a:buChar char="•"/>
              <a:defRPr sz="1800"/>
            </a:lvl2pPr>
            <a:lvl3pPr marL="1200150" indent="-285750">
              <a:lnSpc>
                <a:spcPts val="1900"/>
              </a:lnSpc>
              <a:buFont typeface="Arial" panose="020B0604020202020204" pitchFamily="34" charset="0"/>
              <a:buChar char="•"/>
              <a:defRPr sz="1800"/>
            </a:lvl3pPr>
            <a:lvl4pPr marL="1657350" indent="-285750">
              <a:lnSpc>
                <a:spcPts val="1900"/>
              </a:lnSpc>
              <a:buFont typeface="Arial" panose="020B0604020202020204" pitchFamily="34" charset="0"/>
              <a:buChar char="•"/>
              <a:defRPr sz="1800"/>
            </a:lvl4pPr>
            <a:lvl5pPr marL="2114550" indent="-285750">
              <a:lnSpc>
                <a:spcPts val="1900"/>
              </a:lnSpc>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hasCustomPrompt="1"/>
          </p:nvPr>
        </p:nvSpPr>
        <p:spPr>
          <a:xfrm>
            <a:off x="4619626" y="2343150"/>
            <a:ext cx="6626226" cy="2994868"/>
          </a:xfrm>
        </p:spPr>
        <p:txBody>
          <a:bodyPr/>
          <a:lstStyle>
            <a:lvl1pPr marL="0" indent="0">
              <a:lnSpc>
                <a:spcPts val="1900"/>
              </a:lnSpc>
              <a:buNone/>
              <a:defRPr sz="1800"/>
            </a:lvl1pPr>
            <a:lvl2pPr>
              <a:lnSpc>
                <a:spcPts val="1900"/>
              </a:lnSpc>
              <a:defRPr sz="1800"/>
            </a:lvl2pPr>
            <a:lvl3pPr>
              <a:lnSpc>
                <a:spcPts val="1900"/>
              </a:lnSpc>
              <a:defRPr sz="1800"/>
            </a:lvl3pPr>
            <a:lvl4pPr>
              <a:lnSpc>
                <a:spcPts val="1900"/>
              </a:lnSpc>
              <a:defRPr sz="1800"/>
            </a:lvl4pPr>
            <a:lvl5pPr>
              <a:lnSpc>
                <a:spcPts val="19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E0299C66-96F4-78D6-A62C-38668D590AEB}"/>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C2A6D20-3BBC-4875-E1DD-C75389BF2676}"/>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id="{0375AD72-FEF2-7BD7-B33E-DE98FDD651EC}"/>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AD6A6A9F-0D32-429A-A1D1-F5896171D663}" type="datetime1">
              <a:rPr lang="en-US" smtClean="0"/>
              <a:t>3/22/2026</a:t>
            </a:fld>
            <a:endParaRPr lang="en-US" dirty="0"/>
          </a:p>
        </p:txBody>
      </p:sp>
      <p:pic>
        <p:nvPicPr>
          <p:cNvPr id="17" name="Graphic 16">
            <a:extLst>
              <a:ext uri="{FF2B5EF4-FFF2-40B4-BE49-F238E27FC236}">
                <a16:creationId xmlns:a16="http://schemas.microsoft.com/office/drawing/2014/main" id="{45C69E5E-6C22-57DA-0C62-9C6B3203222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42011" y="6405154"/>
            <a:ext cx="274320" cy="274320"/>
          </a:xfrm>
          <a:prstGeom prst="rect">
            <a:avLst/>
          </a:prstGeom>
        </p:spPr>
      </p:pic>
      <p:pic>
        <p:nvPicPr>
          <p:cNvPr id="18" name="Graphic 17">
            <a:extLst>
              <a:ext uri="{FF2B5EF4-FFF2-40B4-BE49-F238E27FC236}">
                <a16:creationId xmlns:a16="http://schemas.microsoft.com/office/drawing/2014/main" id="{34542827-11B9-15CF-AB8E-86115BEF9FA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168948" y="6405154"/>
            <a:ext cx="274320" cy="274320"/>
          </a:xfrm>
          <a:prstGeom prst="rect">
            <a:avLst/>
          </a:prstGeom>
        </p:spPr>
      </p:pic>
      <p:pic>
        <p:nvPicPr>
          <p:cNvPr id="19" name="Graphic 18">
            <a:extLst>
              <a:ext uri="{FF2B5EF4-FFF2-40B4-BE49-F238E27FC236}">
                <a16:creationId xmlns:a16="http://schemas.microsoft.com/office/drawing/2014/main" id="{BEF1536F-20D9-1950-220E-4E6B881E9E50}"/>
              </a:ext>
              <a:ext uri="{C183D7F6-B498-43B3-948B-1728B52AA6E4}">
                <adec:decorative xmlns:adec="http://schemas.microsoft.com/office/drawing/2017/decorative" val="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3558" t="13558" r="13558" b="13558"/>
          <a:stretch/>
        </p:blipFill>
        <p:spPr>
          <a:xfrm>
            <a:off x="8795884" y="6405154"/>
            <a:ext cx="274320" cy="274320"/>
          </a:xfrm>
          <a:prstGeom prst="rect">
            <a:avLst/>
          </a:prstGeom>
        </p:spPr>
      </p:pic>
      <p:sp>
        <p:nvSpPr>
          <p:cNvPr id="20" name="Slide Number Placeholder 5">
            <a:extLst>
              <a:ext uri="{FF2B5EF4-FFF2-40B4-BE49-F238E27FC236}">
                <a16:creationId xmlns:a16="http://schemas.microsoft.com/office/drawing/2014/main" id="{F8E904D7-AB01-FD2A-6191-37814CBD0829}"/>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21" name="Rectangle 20">
            <a:extLst>
              <a:ext uri="{FF2B5EF4-FFF2-40B4-BE49-F238E27FC236}">
                <a16:creationId xmlns:a16="http://schemas.microsoft.com/office/drawing/2014/main" id="{2E5DD3E5-31DE-DE3C-B506-E5AF1EC658CB}"/>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363059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8" name="Graphic 4">
            <a:extLst>
              <a:ext uri="{FF2B5EF4-FFF2-40B4-BE49-F238E27FC236}">
                <a16:creationId xmlns:a16="http://schemas.microsoft.com/office/drawing/2014/main" id="{5C92998A-0580-8711-F2CD-BA025D3B492D}"/>
              </a:ext>
              <a:ext uri="{C183D7F6-B498-43B3-948B-1728B52AA6E4}">
                <adec:decorative xmlns:adec="http://schemas.microsoft.com/office/drawing/2017/decorative" val="1"/>
              </a:ext>
            </a:extLst>
          </p:cNvPr>
          <p:cNvGrpSpPr/>
          <p:nvPr/>
        </p:nvGrpSpPr>
        <p:grpSpPr>
          <a:xfrm>
            <a:off x="9573457" y="3490004"/>
            <a:ext cx="2760781" cy="2636487"/>
            <a:chOff x="9757762" y="3673334"/>
            <a:chExt cx="2760781" cy="2636487"/>
          </a:xfrm>
          <a:solidFill>
            <a:schemeClr val="bg1">
              <a:alpha val="50000"/>
            </a:schemeClr>
          </a:solidFill>
        </p:grpSpPr>
        <p:sp>
          <p:nvSpPr>
            <p:cNvPr id="9" name="Freeform: Shape 8">
              <a:extLst>
                <a:ext uri="{FF2B5EF4-FFF2-40B4-BE49-F238E27FC236}">
                  <a16:creationId xmlns:a16="http://schemas.microsoft.com/office/drawing/2014/main" id="{309E8E44-AD09-0DCB-79DA-F363143EB715}"/>
                </a:ext>
              </a:extLst>
            </p:cNvPr>
            <p:cNvSpPr/>
            <p:nvPr/>
          </p:nvSpPr>
          <p:spPr>
            <a:xfrm>
              <a:off x="9757762" y="3673334"/>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6" y="503602"/>
                    <a:pt x="0" y="390867"/>
                    <a:pt x="0" y="251801"/>
                  </a:cubicBezTo>
                  <a:cubicBezTo>
                    <a:pt x="0" y="112735"/>
                    <a:pt x="112736"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F0C32798-3973-1B39-EA92-336F776B7AA7}"/>
                </a:ext>
              </a:extLst>
            </p:cNvPr>
            <p:cNvSpPr/>
            <p:nvPr/>
          </p:nvSpPr>
          <p:spPr>
            <a:xfrm>
              <a:off x="10777316" y="3673334"/>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5" y="503602"/>
                    <a:pt x="0" y="390867"/>
                    <a:pt x="0" y="251801"/>
                  </a:cubicBezTo>
                  <a:cubicBezTo>
                    <a:pt x="0" y="112735"/>
                    <a:pt x="112735"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6F2D963B-D621-02DD-1619-684F4DC91490}"/>
                </a:ext>
              </a:extLst>
            </p:cNvPr>
            <p:cNvSpPr/>
            <p:nvPr/>
          </p:nvSpPr>
          <p:spPr>
            <a:xfrm>
              <a:off x="11796885" y="3673334"/>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6" y="503602"/>
                    <a:pt x="0" y="390867"/>
                    <a:pt x="0" y="251801"/>
                  </a:cubicBezTo>
                  <a:cubicBezTo>
                    <a:pt x="0" y="112735"/>
                    <a:pt x="112736"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E491E75D-715D-B554-6983-B8D0F0FF7ECE}"/>
                </a:ext>
              </a:extLst>
            </p:cNvPr>
            <p:cNvSpPr/>
            <p:nvPr/>
          </p:nvSpPr>
          <p:spPr>
            <a:xfrm>
              <a:off x="9757762" y="4731130"/>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6" y="503602"/>
                    <a:pt x="0" y="390867"/>
                    <a:pt x="0" y="251801"/>
                  </a:cubicBezTo>
                  <a:cubicBezTo>
                    <a:pt x="0" y="112735"/>
                    <a:pt x="112736"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80BE3828-09E2-3B37-DAF2-0F1EF6FBB447}"/>
                </a:ext>
              </a:extLst>
            </p:cNvPr>
            <p:cNvSpPr/>
            <p:nvPr/>
          </p:nvSpPr>
          <p:spPr>
            <a:xfrm>
              <a:off x="10777316" y="4731130"/>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5" y="503602"/>
                    <a:pt x="0" y="390867"/>
                    <a:pt x="0" y="251801"/>
                  </a:cubicBezTo>
                  <a:cubicBezTo>
                    <a:pt x="0" y="112735"/>
                    <a:pt x="112735"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1BD5FBB-6BCD-9E17-CA4C-DA3621F258BF}"/>
                </a:ext>
              </a:extLst>
            </p:cNvPr>
            <p:cNvSpPr/>
            <p:nvPr/>
          </p:nvSpPr>
          <p:spPr>
            <a:xfrm>
              <a:off x="11796885" y="4731130"/>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6" y="503602"/>
                    <a:pt x="0" y="390867"/>
                    <a:pt x="0" y="251801"/>
                  </a:cubicBezTo>
                  <a:cubicBezTo>
                    <a:pt x="0" y="112735"/>
                    <a:pt x="112736"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4AD5227-34EB-06BB-7D33-8014F2DE4711}"/>
                </a:ext>
              </a:extLst>
            </p:cNvPr>
            <p:cNvSpPr/>
            <p:nvPr/>
          </p:nvSpPr>
          <p:spPr>
            <a:xfrm>
              <a:off x="9757762" y="5788920"/>
              <a:ext cx="503603" cy="503606"/>
            </a:xfrm>
            <a:custGeom>
              <a:avLst/>
              <a:gdLst>
                <a:gd name="connsiteX0" fmla="*/ 0 w 503603"/>
                <a:gd name="connsiteY0" fmla="*/ 251798 h 503606"/>
                <a:gd name="connsiteX1" fmla="*/ 251802 w 503603"/>
                <a:gd name="connsiteY1" fmla="*/ 0 h 503606"/>
                <a:gd name="connsiteX2" fmla="*/ 503604 w 503603"/>
                <a:gd name="connsiteY2" fmla="*/ 251798 h 503606"/>
                <a:gd name="connsiteX3" fmla="*/ 251802 w 503603"/>
                <a:gd name="connsiteY3" fmla="*/ 503606 h 503606"/>
                <a:gd name="connsiteX4" fmla="*/ 0 w 503603"/>
                <a:gd name="connsiteY4" fmla="*/ 251798 h 50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6">
                  <a:moveTo>
                    <a:pt x="0" y="251798"/>
                  </a:moveTo>
                  <a:cubicBezTo>
                    <a:pt x="0" y="112736"/>
                    <a:pt x="112737" y="0"/>
                    <a:pt x="251802" y="0"/>
                  </a:cubicBezTo>
                  <a:cubicBezTo>
                    <a:pt x="390867" y="0"/>
                    <a:pt x="503604" y="112736"/>
                    <a:pt x="503604" y="251798"/>
                  </a:cubicBezTo>
                  <a:cubicBezTo>
                    <a:pt x="503604" y="390859"/>
                    <a:pt x="390869" y="503606"/>
                    <a:pt x="251802" y="503606"/>
                  </a:cubicBezTo>
                  <a:cubicBezTo>
                    <a:pt x="112734" y="503606"/>
                    <a:pt x="0" y="390870"/>
                    <a:pt x="0" y="251798"/>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8A22BFF6-8FC1-1C45-6065-DDBFC3366BC5}"/>
                </a:ext>
              </a:extLst>
            </p:cNvPr>
            <p:cNvSpPr/>
            <p:nvPr/>
          </p:nvSpPr>
          <p:spPr>
            <a:xfrm>
              <a:off x="10777320" y="5788920"/>
              <a:ext cx="503608" cy="503606"/>
            </a:xfrm>
            <a:custGeom>
              <a:avLst/>
              <a:gdLst>
                <a:gd name="connsiteX0" fmla="*/ 0 w 503608"/>
                <a:gd name="connsiteY0" fmla="*/ 251798 h 503606"/>
                <a:gd name="connsiteX1" fmla="*/ 251799 w 503608"/>
                <a:gd name="connsiteY1" fmla="*/ 0 h 503606"/>
                <a:gd name="connsiteX2" fmla="*/ 503608 w 503608"/>
                <a:gd name="connsiteY2" fmla="*/ 251798 h 503606"/>
                <a:gd name="connsiteX3" fmla="*/ 251799 w 503608"/>
                <a:gd name="connsiteY3" fmla="*/ 503606 h 503606"/>
                <a:gd name="connsiteX4" fmla="*/ 0 w 503608"/>
                <a:gd name="connsiteY4" fmla="*/ 251798 h 50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8" h="503606">
                  <a:moveTo>
                    <a:pt x="0" y="251798"/>
                  </a:moveTo>
                  <a:cubicBezTo>
                    <a:pt x="0" y="112736"/>
                    <a:pt x="112737" y="0"/>
                    <a:pt x="251799" y="0"/>
                  </a:cubicBezTo>
                  <a:cubicBezTo>
                    <a:pt x="390872" y="0"/>
                    <a:pt x="503608" y="112736"/>
                    <a:pt x="503608" y="251798"/>
                  </a:cubicBezTo>
                  <a:cubicBezTo>
                    <a:pt x="503608" y="390859"/>
                    <a:pt x="390872" y="503606"/>
                    <a:pt x="251799" y="503606"/>
                  </a:cubicBezTo>
                  <a:cubicBezTo>
                    <a:pt x="112737" y="503606"/>
                    <a:pt x="0" y="390870"/>
                    <a:pt x="0" y="251798"/>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146F39A-3BE2-E627-E2A8-097C4BA7329F}"/>
                </a:ext>
              </a:extLst>
            </p:cNvPr>
            <p:cNvSpPr/>
            <p:nvPr/>
          </p:nvSpPr>
          <p:spPr>
            <a:xfrm>
              <a:off x="11796889" y="5788920"/>
              <a:ext cx="503608" cy="503606"/>
            </a:xfrm>
            <a:custGeom>
              <a:avLst/>
              <a:gdLst>
                <a:gd name="connsiteX0" fmla="*/ 0 w 503608"/>
                <a:gd name="connsiteY0" fmla="*/ 251798 h 503606"/>
                <a:gd name="connsiteX1" fmla="*/ 251799 w 503608"/>
                <a:gd name="connsiteY1" fmla="*/ 0 h 503606"/>
                <a:gd name="connsiteX2" fmla="*/ 503608 w 503608"/>
                <a:gd name="connsiteY2" fmla="*/ 251798 h 503606"/>
                <a:gd name="connsiteX3" fmla="*/ 251799 w 503608"/>
                <a:gd name="connsiteY3" fmla="*/ 503606 h 503606"/>
                <a:gd name="connsiteX4" fmla="*/ 0 w 503608"/>
                <a:gd name="connsiteY4" fmla="*/ 251798 h 50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8" h="503606">
                  <a:moveTo>
                    <a:pt x="0" y="251798"/>
                  </a:moveTo>
                  <a:cubicBezTo>
                    <a:pt x="0" y="112736"/>
                    <a:pt x="112737" y="0"/>
                    <a:pt x="251799" y="0"/>
                  </a:cubicBezTo>
                  <a:cubicBezTo>
                    <a:pt x="390872" y="0"/>
                    <a:pt x="503608" y="112736"/>
                    <a:pt x="503608" y="251798"/>
                  </a:cubicBezTo>
                  <a:cubicBezTo>
                    <a:pt x="503608" y="390859"/>
                    <a:pt x="390872" y="503606"/>
                    <a:pt x="251799" y="503606"/>
                  </a:cubicBezTo>
                  <a:cubicBezTo>
                    <a:pt x="112737" y="503606"/>
                    <a:pt x="0" y="390870"/>
                    <a:pt x="0" y="251798"/>
                  </a:cubicBezTo>
                  <a:close/>
                </a:path>
              </a:pathLst>
            </a:custGeom>
            <a:solidFill>
              <a:schemeClr val="bg1">
                <a:alpha val="50000"/>
              </a:schemeClr>
            </a:solidFill>
            <a:ln w="136180"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B8722D0A-E5E5-85E8-8A98-85D9705FC408}"/>
              </a:ext>
              <a:ext uri="{C183D7F6-B498-43B3-948B-1728B52AA6E4}">
                <adec:decorative xmlns:adec="http://schemas.microsoft.com/office/drawing/2017/decorative" val="1"/>
              </a:ext>
            </a:extLst>
          </p:cNvPr>
          <p:cNvGrpSpPr/>
          <p:nvPr userDrawn="1"/>
        </p:nvGrpSpPr>
        <p:grpSpPr>
          <a:xfrm>
            <a:off x="381000" y="2282879"/>
            <a:ext cx="4269018" cy="3187700"/>
            <a:chOff x="1698171" y="691024"/>
            <a:chExt cx="4269018" cy="3187700"/>
          </a:xfrm>
        </p:grpSpPr>
        <p:grpSp>
          <p:nvGrpSpPr>
            <p:cNvPr id="23" name="Group 22">
              <a:extLst>
                <a:ext uri="{FF2B5EF4-FFF2-40B4-BE49-F238E27FC236}">
                  <a16:creationId xmlns:a16="http://schemas.microsoft.com/office/drawing/2014/main" id="{B6302B80-DDF6-B2B7-6559-5B19EDC98763}"/>
                </a:ext>
              </a:extLst>
            </p:cNvPr>
            <p:cNvGrpSpPr/>
            <p:nvPr userDrawn="1"/>
          </p:nvGrpSpPr>
          <p:grpSpPr>
            <a:xfrm>
              <a:off x="1698171" y="691024"/>
              <a:ext cx="4269018" cy="3187700"/>
              <a:chOff x="1466850" y="380320"/>
              <a:chExt cx="4493564" cy="3355370"/>
            </a:xfrm>
          </p:grpSpPr>
          <p:sp>
            <p:nvSpPr>
              <p:cNvPr id="28" name="Rectangle 27">
                <a:extLst>
                  <a:ext uri="{FF2B5EF4-FFF2-40B4-BE49-F238E27FC236}">
                    <a16:creationId xmlns:a16="http://schemas.microsoft.com/office/drawing/2014/main" id="{81CCE774-3C05-A473-EC2B-CC0477DD95B7}"/>
                  </a:ext>
                </a:extLst>
              </p:cNvPr>
              <p:cNvSpPr/>
              <p:nvPr userDrawn="1"/>
            </p:nvSpPr>
            <p:spPr>
              <a:xfrm>
                <a:off x="1466850" y="875619"/>
                <a:ext cx="4493564" cy="2860071"/>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2119DFF-8596-5767-9E16-1F5D2A0890B0}"/>
                  </a:ext>
                </a:extLst>
              </p:cNvPr>
              <p:cNvSpPr/>
              <p:nvPr userDrawn="1"/>
            </p:nvSpPr>
            <p:spPr>
              <a:xfrm>
                <a:off x="1466850" y="380320"/>
                <a:ext cx="4493564" cy="49530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6202FE4-E23F-5D9F-6685-2591771D5E07}"/>
                </a:ext>
              </a:extLst>
            </p:cNvPr>
            <p:cNvGrpSpPr/>
            <p:nvPr userDrawn="1"/>
          </p:nvGrpSpPr>
          <p:grpSpPr>
            <a:xfrm>
              <a:off x="1839686" y="815293"/>
              <a:ext cx="810985" cy="212272"/>
              <a:chOff x="1883229" y="800099"/>
              <a:chExt cx="810985" cy="212272"/>
            </a:xfrm>
          </p:grpSpPr>
          <p:sp>
            <p:nvSpPr>
              <p:cNvPr id="25" name="Oval 24">
                <a:extLst>
                  <a:ext uri="{FF2B5EF4-FFF2-40B4-BE49-F238E27FC236}">
                    <a16:creationId xmlns:a16="http://schemas.microsoft.com/office/drawing/2014/main" id="{F1CC1965-068E-9CDB-3C77-0B37519DC63E}"/>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5490BAC-795F-B586-F7A7-4DFB64162F77}"/>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93C3DAB-2ED3-29C3-4C46-70C1FE5C77D0}"/>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itle 1">
            <a:extLst>
              <a:ext uri="{FF2B5EF4-FFF2-40B4-BE49-F238E27FC236}">
                <a16:creationId xmlns:a16="http://schemas.microsoft.com/office/drawing/2014/main" id="{85C02728-7F58-1ED1-7B84-326CE837DE29}"/>
              </a:ext>
            </a:extLst>
          </p:cNvPr>
          <p:cNvSpPr>
            <a:spLocks noGrp="1"/>
          </p:cNvSpPr>
          <p:nvPr>
            <p:ph type="title" hasCustomPrompt="1"/>
          </p:nvPr>
        </p:nvSpPr>
        <p:spPr>
          <a:xfrm>
            <a:off x="381000" y="3077710"/>
            <a:ext cx="4269017" cy="2109186"/>
          </a:xfrm>
        </p:spPr>
        <p:txBody>
          <a:bodyPr/>
          <a:lstStyle>
            <a:lvl1pPr algn="ctr">
              <a:defRPr sz="3200"/>
            </a:lvl1pPr>
          </a:lstStyle>
          <a:p>
            <a:r>
              <a:rPr lang="en-US" dirty="0"/>
              <a:t>Click to add title</a:t>
            </a:r>
          </a:p>
        </p:txBody>
      </p:sp>
      <p:grpSp>
        <p:nvGrpSpPr>
          <p:cNvPr id="32" name="Group 31">
            <a:extLst>
              <a:ext uri="{FF2B5EF4-FFF2-40B4-BE49-F238E27FC236}">
                <a16:creationId xmlns:a16="http://schemas.microsoft.com/office/drawing/2014/main" id="{723D7900-A764-0B16-7BED-F9EBD836AC98}"/>
              </a:ext>
              <a:ext uri="{C183D7F6-B498-43B3-948B-1728B52AA6E4}">
                <adec:decorative xmlns:adec="http://schemas.microsoft.com/office/drawing/2017/decorative" val="1"/>
              </a:ext>
            </a:extLst>
          </p:cNvPr>
          <p:cNvGrpSpPr/>
          <p:nvPr userDrawn="1"/>
        </p:nvGrpSpPr>
        <p:grpSpPr>
          <a:xfrm>
            <a:off x="4934496" y="731509"/>
            <a:ext cx="6876503" cy="4739070"/>
            <a:chOff x="1698171" y="691024"/>
            <a:chExt cx="6876503" cy="4739070"/>
          </a:xfrm>
        </p:grpSpPr>
        <p:grpSp>
          <p:nvGrpSpPr>
            <p:cNvPr id="33" name="Group 32">
              <a:extLst>
                <a:ext uri="{FF2B5EF4-FFF2-40B4-BE49-F238E27FC236}">
                  <a16:creationId xmlns:a16="http://schemas.microsoft.com/office/drawing/2014/main" id="{C0DAD512-E415-2CBA-7F91-C6B058A5ADBD}"/>
                </a:ext>
              </a:extLst>
            </p:cNvPr>
            <p:cNvGrpSpPr/>
            <p:nvPr userDrawn="1"/>
          </p:nvGrpSpPr>
          <p:grpSpPr>
            <a:xfrm>
              <a:off x="1698171" y="691024"/>
              <a:ext cx="6876503" cy="4739070"/>
              <a:chOff x="1466850" y="380320"/>
              <a:chExt cx="7238199" cy="4988342"/>
            </a:xfrm>
          </p:grpSpPr>
          <p:sp>
            <p:nvSpPr>
              <p:cNvPr id="38" name="Rectangle 37">
                <a:extLst>
                  <a:ext uri="{FF2B5EF4-FFF2-40B4-BE49-F238E27FC236}">
                    <a16:creationId xmlns:a16="http://schemas.microsoft.com/office/drawing/2014/main" id="{921D068B-EDAE-2B09-0C52-3807110CD594}"/>
                  </a:ext>
                </a:extLst>
              </p:cNvPr>
              <p:cNvSpPr/>
              <p:nvPr userDrawn="1"/>
            </p:nvSpPr>
            <p:spPr>
              <a:xfrm>
                <a:off x="1466850" y="875621"/>
                <a:ext cx="7238199" cy="4493041"/>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6825F6B8-7F31-9F6F-6F40-4446D62B0C09}"/>
                  </a:ext>
                </a:extLst>
              </p:cNvPr>
              <p:cNvSpPr/>
              <p:nvPr userDrawn="1"/>
            </p:nvSpPr>
            <p:spPr>
              <a:xfrm>
                <a:off x="1466850" y="380320"/>
                <a:ext cx="7238199"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7110B156-7097-18AF-109C-9129C1D27D5C}"/>
                </a:ext>
              </a:extLst>
            </p:cNvPr>
            <p:cNvGrpSpPr/>
            <p:nvPr userDrawn="1"/>
          </p:nvGrpSpPr>
          <p:grpSpPr>
            <a:xfrm>
              <a:off x="1839686" y="815293"/>
              <a:ext cx="810985" cy="212272"/>
              <a:chOff x="1883229" y="800099"/>
              <a:chExt cx="810985" cy="212272"/>
            </a:xfrm>
          </p:grpSpPr>
          <p:sp>
            <p:nvSpPr>
              <p:cNvPr id="35" name="Oval 34">
                <a:extLst>
                  <a:ext uri="{FF2B5EF4-FFF2-40B4-BE49-F238E27FC236}">
                    <a16:creationId xmlns:a16="http://schemas.microsoft.com/office/drawing/2014/main" id="{868629EE-2788-3490-B87C-FE2A00069885}"/>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D13927A-0814-22EA-70B1-CD822828F18E}"/>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BEDD65C-96D1-E6E2-62CE-14973E1DB1B4}"/>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Table Placeholder 3">
            <a:extLst>
              <a:ext uri="{FF2B5EF4-FFF2-40B4-BE49-F238E27FC236}">
                <a16:creationId xmlns:a16="http://schemas.microsoft.com/office/drawing/2014/main" id="{18AADC3C-8146-4144-3ABA-28E1B1F4AADD}"/>
              </a:ext>
            </a:extLst>
          </p:cNvPr>
          <p:cNvSpPr>
            <a:spLocks noGrp="1"/>
          </p:cNvSpPr>
          <p:nvPr>
            <p:ph type="tbl" sz="quarter" idx="10"/>
          </p:nvPr>
        </p:nvSpPr>
        <p:spPr>
          <a:xfrm>
            <a:off x="4934493" y="1202058"/>
            <a:ext cx="6876504" cy="4270248"/>
          </a:xfrm>
        </p:spPr>
        <p:txBody>
          <a:bodyPr/>
          <a:lstStyle/>
          <a:p>
            <a:endParaRPr lang="en-US" dirty="0"/>
          </a:p>
        </p:txBody>
      </p:sp>
      <p:pic>
        <p:nvPicPr>
          <p:cNvPr id="6" name="Graphic 5">
            <a:extLst>
              <a:ext uri="{FF2B5EF4-FFF2-40B4-BE49-F238E27FC236}">
                <a16:creationId xmlns:a16="http://schemas.microsoft.com/office/drawing/2014/main" id="{C6DD2ED3-A6F4-FD7E-59F8-1FAE8FBBAC17}"/>
              </a:ext>
              <a:ext uri="{C183D7F6-B498-43B3-948B-1728B52AA6E4}">
                <adec:decorative xmlns:adec="http://schemas.microsoft.com/office/drawing/2017/decorative" val="1"/>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r="15256"/>
          <a:stretch/>
        </p:blipFill>
        <p:spPr>
          <a:xfrm rot="16200000">
            <a:off x="1495710" y="-1028662"/>
            <a:ext cx="2029124" cy="4086444"/>
          </a:xfrm>
          <a:prstGeom prst="rect">
            <a:avLst/>
          </a:prstGeom>
        </p:spPr>
      </p:pic>
      <p:sp>
        <p:nvSpPr>
          <p:cNvPr id="40" name="Rectangle 39">
            <a:extLst>
              <a:ext uri="{FF2B5EF4-FFF2-40B4-BE49-F238E27FC236}">
                <a16:creationId xmlns:a16="http://schemas.microsoft.com/office/drawing/2014/main" id="{8D3D389B-1A71-78E3-E524-47DEFE36F4F5}"/>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63E7AF89-C0F4-4BB7-8B68-933CBF0B3839}"/>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Date Placeholder 3">
            <a:extLst>
              <a:ext uri="{FF2B5EF4-FFF2-40B4-BE49-F238E27FC236}">
                <a16:creationId xmlns:a16="http://schemas.microsoft.com/office/drawing/2014/main" id="{17933C8A-8E9F-F250-DAB7-5B1C82537C7F}"/>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5B21777A-95FC-45DC-96FA-58DCC4C7EAA1}" type="datetime1">
              <a:rPr lang="en-US" smtClean="0"/>
              <a:t>3/22/2026</a:t>
            </a:fld>
            <a:endParaRPr lang="en-US" dirty="0"/>
          </a:p>
        </p:txBody>
      </p:sp>
      <p:pic>
        <p:nvPicPr>
          <p:cNvPr id="43" name="Graphic 42">
            <a:extLst>
              <a:ext uri="{FF2B5EF4-FFF2-40B4-BE49-F238E27FC236}">
                <a16:creationId xmlns:a16="http://schemas.microsoft.com/office/drawing/2014/main" id="{824FC607-995F-898A-B4E2-47161383123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42011" y="6405154"/>
            <a:ext cx="274320" cy="274320"/>
          </a:xfrm>
          <a:prstGeom prst="rect">
            <a:avLst/>
          </a:prstGeom>
        </p:spPr>
      </p:pic>
      <p:pic>
        <p:nvPicPr>
          <p:cNvPr id="44" name="Graphic 43">
            <a:extLst>
              <a:ext uri="{FF2B5EF4-FFF2-40B4-BE49-F238E27FC236}">
                <a16:creationId xmlns:a16="http://schemas.microsoft.com/office/drawing/2014/main" id="{2D6615CA-D60B-84EA-CBF6-70186E3CF675}"/>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168948" y="6405154"/>
            <a:ext cx="274320" cy="274320"/>
          </a:xfrm>
          <a:prstGeom prst="rect">
            <a:avLst/>
          </a:prstGeom>
        </p:spPr>
      </p:pic>
      <p:pic>
        <p:nvPicPr>
          <p:cNvPr id="45" name="Graphic 44">
            <a:extLst>
              <a:ext uri="{FF2B5EF4-FFF2-40B4-BE49-F238E27FC236}">
                <a16:creationId xmlns:a16="http://schemas.microsoft.com/office/drawing/2014/main" id="{88C02DF0-EBE4-4C6F-CE9A-61B39F1F7A18}"/>
              </a:ext>
              <a:ext uri="{C183D7F6-B498-43B3-948B-1728B52AA6E4}">
                <adec:decorative xmlns:adec="http://schemas.microsoft.com/office/drawing/2017/decorative" val="1"/>
              </a:ext>
            </a:extLst>
          </p:cNvPr>
          <p:cNvPicPr>
            <a:picLocks noChangeAspect="1"/>
          </p:cNvPicPr>
          <p:nvPr userDrawn="1"/>
        </p:nvPicPr>
        <p:blipFill rotWithShape="1">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13558" t="13558" r="13558" b="13558"/>
          <a:stretch/>
        </p:blipFill>
        <p:spPr>
          <a:xfrm>
            <a:off x="8795884" y="6405154"/>
            <a:ext cx="274320" cy="274320"/>
          </a:xfrm>
          <a:prstGeom prst="rect">
            <a:avLst/>
          </a:prstGeom>
        </p:spPr>
      </p:pic>
      <p:sp>
        <p:nvSpPr>
          <p:cNvPr id="46" name="Slide Number Placeholder 5">
            <a:extLst>
              <a:ext uri="{FF2B5EF4-FFF2-40B4-BE49-F238E27FC236}">
                <a16:creationId xmlns:a16="http://schemas.microsoft.com/office/drawing/2014/main" id="{AFEE4071-4B5B-AFB4-B178-D09387257FA2}"/>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47" name="Rectangle 46">
            <a:extLst>
              <a:ext uri="{FF2B5EF4-FFF2-40B4-BE49-F238E27FC236}">
                <a16:creationId xmlns:a16="http://schemas.microsoft.com/office/drawing/2014/main" id="{F3023153-9A4E-D9D3-6DE0-2D3EA610BB11}"/>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4227521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61" name="Rectangle: Rounded Corners 60">
            <a:extLst>
              <a:ext uri="{FF2B5EF4-FFF2-40B4-BE49-F238E27FC236}">
                <a16:creationId xmlns:a16="http://schemas.microsoft.com/office/drawing/2014/main" id="{85477807-ECB9-BBC9-E832-2FE89AC328DD}"/>
              </a:ext>
              <a:ext uri="{C183D7F6-B498-43B3-948B-1728B52AA6E4}">
                <adec:decorative xmlns:adec="http://schemas.microsoft.com/office/drawing/2017/decorative" val="1"/>
              </a:ext>
            </a:extLst>
          </p:cNvPr>
          <p:cNvSpPr/>
          <p:nvPr userDrawn="1"/>
        </p:nvSpPr>
        <p:spPr>
          <a:xfrm>
            <a:off x="336550" y="327025"/>
            <a:ext cx="11518900" cy="5561466"/>
          </a:xfrm>
          <a:prstGeom prst="roundRect">
            <a:avLst>
              <a:gd name="adj" fmla="val 1928"/>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964746" y="327023"/>
            <a:ext cx="5931354" cy="5561465"/>
          </a:xfrm>
        </p:spPr>
        <p:txBody>
          <a:bodyPr vert="horz" lIns="91440" tIns="45720" rIns="91440" bIns="45720" rtlCol="0" anchor="ctr">
            <a:noAutofit/>
          </a:bodyPr>
          <a:lstStyle>
            <a:lvl1pPr algn="ctr">
              <a:defRPr lang="en-US" sz="6000" dirty="0"/>
            </a:lvl1pPr>
          </a:lstStyle>
          <a:p>
            <a:pPr lvl="0" algn="ctr"/>
            <a:r>
              <a:rPr lang="en-US" dirty="0"/>
              <a:t>Click to add title</a:t>
            </a:r>
          </a:p>
        </p:txBody>
      </p:sp>
      <p:grpSp>
        <p:nvGrpSpPr>
          <p:cNvPr id="5" name="Group 4">
            <a:extLst>
              <a:ext uri="{FF2B5EF4-FFF2-40B4-BE49-F238E27FC236}">
                <a16:creationId xmlns:a16="http://schemas.microsoft.com/office/drawing/2014/main" id="{FB66CFD9-87C8-0968-9FB0-CF7AE4F612F0}"/>
              </a:ext>
              <a:ext uri="{C183D7F6-B498-43B3-948B-1728B52AA6E4}">
                <adec:decorative xmlns:adec="http://schemas.microsoft.com/office/drawing/2017/decorative" val="1"/>
              </a:ext>
            </a:extLst>
          </p:cNvPr>
          <p:cNvGrpSpPr/>
          <p:nvPr userDrawn="1"/>
        </p:nvGrpSpPr>
        <p:grpSpPr>
          <a:xfrm>
            <a:off x="7575684" y="1200589"/>
            <a:ext cx="3365366" cy="3804114"/>
            <a:chOff x="1698171" y="691024"/>
            <a:chExt cx="3365366" cy="3804114"/>
          </a:xfrm>
        </p:grpSpPr>
        <p:grpSp>
          <p:nvGrpSpPr>
            <p:cNvPr id="7" name="Group 6">
              <a:extLst>
                <a:ext uri="{FF2B5EF4-FFF2-40B4-BE49-F238E27FC236}">
                  <a16:creationId xmlns:a16="http://schemas.microsoft.com/office/drawing/2014/main" id="{5571AD75-22F7-E387-8455-0EE6231C2AA8}"/>
                </a:ext>
              </a:extLst>
            </p:cNvPr>
            <p:cNvGrpSpPr/>
            <p:nvPr userDrawn="1"/>
          </p:nvGrpSpPr>
          <p:grpSpPr>
            <a:xfrm>
              <a:off x="1698171" y="691024"/>
              <a:ext cx="3365366" cy="3804114"/>
              <a:chOff x="1466850" y="380320"/>
              <a:chExt cx="3542380" cy="4004209"/>
            </a:xfrm>
          </p:grpSpPr>
          <p:sp>
            <p:nvSpPr>
              <p:cNvPr id="25" name="Rectangle 24">
                <a:extLst>
                  <a:ext uri="{FF2B5EF4-FFF2-40B4-BE49-F238E27FC236}">
                    <a16:creationId xmlns:a16="http://schemas.microsoft.com/office/drawing/2014/main" id="{14EBD37B-479C-8610-9921-3DD1D3B53203}"/>
                  </a:ext>
                </a:extLst>
              </p:cNvPr>
              <p:cNvSpPr/>
              <p:nvPr userDrawn="1"/>
            </p:nvSpPr>
            <p:spPr>
              <a:xfrm>
                <a:off x="1466850" y="875620"/>
                <a:ext cx="3542380" cy="3508909"/>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E9DA007-4D12-4E50-8A2A-BFEB557D2755}"/>
                  </a:ext>
                </a:extLst>
              </p:cNvPr>
              <p:cNvSpPr/>
              <p:nvPr userDrawn="1"/>
            </p:nvSpPr>
            <p:spPr>
              <a:xfrm>
                <a:off x="1466850" y="380320"/>
                <a:ext cx="3542380"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43696F41-7A57-6A71-48E0-57DC0FD1F45D}"/>
                </a:ext>
              </a:extLst>
            </p:cNvPr>
            <p:cNvGrpSpPr/>
            <p:nvPr userDrawn="1"/>
          </p:nvGrpSpPr>
          <p:grpSpPr>
            <a:xfrm>
              <a:off x="1839686" y="815293"/>
              <a:ext cx="810985" cy="212272"/>
              <a:chOff x="1883229" y="800099"/>
              <a:chExt cx="810985" cy="212272"/>
            </a:xfrm>
          </p:grpSpPr>
          <p:sp>
            <p:nvSpPr>
              <p:cNvPr id="10" name="Oval 9">
                <a:extLst>
                  <a:ext uri="{FF2B5EF4-FFF2-40B4-BE49-F238E27FC236}">
                    <a16:creationId xmlns:a16="http://schemas.microsoft.com/office/drawing/2014/main" id="{29B518BB-BA01-734C-8F35-C569614E32EE}"/>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0CA477C-B13C-EF0B-F67F-CF0F4D703D69}"/>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ADDCC6C-0428-0F66-95AF-F34D60323CEB}"/>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7717199" y="1788339"/>
            <a:ext cx="3103201" cy="3092539"/>
          </a:xfrm>
        </p:spPr>
        <p:txBody>
          <a:bodyPr tIns="0" bIns="0" anchor="ctr"/>
          <a:lstStyle>
            <a:lvl1pPr marL="342900" indent="-342900">
              <a:lnSpc>
                <a:spcPct val="150000"/>
              </a:lnSpc>
              <a:buFont typeface="Arial" panose="020B0604020202020204" pitchFamily="34" charset="0"/>
              <a:buChar char="•"/>
              <a:defRPr sz="18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dirty="0"/>
              <a:t>Click to edit Master text styles</a:t>
            </a:r>
          </a:p>
        </p:txBody>
      </p:sp>
      <p:sp>
        <p:nvSpPr>
          <p:cNvPr id="4" name="Rectangle 3">
            <a:extLst>
              <a:ext uri="{FF2B5EF4-FFF2-40B4-BE49-F238E27FC236}">
                <a16:creationId xmlns:a16="http://schemas.microsoft.com/office/drawing/2014/main" id="{5B5DDDB5-9047-790A-C8B0-D67E44B72323}"/>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E29A5963-0FEC-D9BF-54CB-A3D6D118AF49}"/>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427DBEC2-F0F7-1E8A-EDBA-2EB379509666}"/>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C3E48DB0-F654-4BF4-950A-98D782617B1C}" type="datetime1">
              <a:rPr lang="en-US" smtClean="0"/>
              <a:t>3/22/2026</a:t>
            </a:fld>
            <a:endParaRPr lang="en-US" dirty="0"/>
          </a:p>
        </p:txBody>
      </p:sp>
      <p:pic>
        <p:nvPicPr>
          <p:cNvPr id="11" name="Graphic 10">
            <a:extLst>
              <a:ext uri="{FF2B5EF4-FFF2-40B4-BE49-F238E27FC236}">
                <a16:creationId xmlns:a16="http://schemas.microsoft.com/office/drawing/2014/main" id="{3947C04A-7458-C36D-EE89-0C1F41AF32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42011" y="6405154"/>
            <a:ext cx="274320" cy="274320"/>
          </a:xfrm>
          <a:prstGeom prst="rect">
            <a:avLst/>
          </a:prstGeom>
        </p:spPr>
      </p:pic>
      <p:pic>
        <p:nvPicPr>
          <p:cNvPr id="12" name="Graphic 11">
            <a:extLst>
              <a:ext uri="{FF2B5EF4-FFF2-40B4-BE49-F238E27FC236}">
                <a16:creationId xmlns:a16="http://schemas.microsoft.com/office/drawing/2014/main" id="{CC13B35D-F747-92EE-37C0-27E1CA8B587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168948" y="6405154"/>
            <a:ext cx="274320" cy="274320"/>
          </a:xfrm>
          <a:prstGeom prst="rect">
            <a:avLst/>
          </a:prstGeom>
        </p:spPr>
      </p:pic>
      <p:pic>
        <p:nvPicPr>
          <p:cNvPr id="13" name="Graphic 12">
            <a:extLst>
              <a:ext uri="{FF2B5EF4-FFF2-40B4-BE49-F238E27FC236}">
                <a16:creationId xmlns:a16="http://schemas.microsoft.com/office/drawing/2014/main" id="{5DD40548-01E2-C4C3-74D5-E53F4A1C3942}"/>
              </a:ext>
              <a:ext uri="{C183D7F6-B498-43B3-948B-1728B52AA6E4}">
                <adec:decorative xmlns:adec="http://schemas.microsoft.com/office/drawing/2017/decorative" val="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3558" t="13558" r="13558" b="13558"/>
          <a:stretch/>
        </p:blipFill>
        <p:spPr>
          <a:xfrm>
            <a:off x="8795884" y="6405154"/>
            <a:ext cx="274320" cy="274320"/>
          </a:xfrm>
          <a:prstGeom prst="rect">
            <a:avLst/>
          </a:prstGeom>
        </p:spPr>
      </p:pic>
      <p:sp>
        <p:nvSpPr>
          <p:cNvPr id="14" name="Slide Number Placeholder 5">
            <a:extLst>
              <a:ext uri="{FF2B5EF4-FFF2-40B4-BE49-F238E27FC236}">
                <a16:creationId xmlns:a16="http://schemas.microsoft.com/office/drawing/2014/main" id="{F021946D-D90D-3F7E-3E92-78C7E120AFF5}"/>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27" name="Rectangle 26">
            <a:extLst>
              <a:ext uri="{FF2B5EF4-FFF2-40B4-BE49-F238E27FC236}">
                <a16:creationId xmlns:a16="http://schemas.microsoft.com/office/drawing/2014/main" id="{3797D881-DBBF-010E-A63C-99B4B0D412AA}"/>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4092057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aphic 4">
            <a:extLst>
              <a:ext uri="{FF2B5EF4-FFF2-40B4-BE49-F238E27FC236}">
                <a16:creationId xmlns:a16="http://schemas.microsoft.com/office/drawing/2014/main" id="{5C92998A-0580-8711-F2CD-BA025D3B492D}"/>
              </a:ext>
              <a:ext uri="{C183D7F6-B498-43B3-948B-1728B52AA6E4}">
                <adec:decorative xmlns:adec="http://schemas.microsoft.com/office/drawing/2017/decorative" val="1"/>
              </a:ext>
            </a:extLst>
          </p:cNvPr>
          <p:cNvGrpSpPr/>
          <p:nvPr/>
        </p:nvGrpSpPr>
        <p:grpSpPr>
          <a:xfrm>
            <a:off x="9573457" y="3490004"/>
            <a:ext cx="2760781" cy="2636487"/>
            <a:chOff x="9757762" y="3673334"/>
            <a:chExt cx="2760781" cy="2636487"/>
          </a:xfrm>
          <a:solidFill>
            <a:schemeClr val="bg1">
              <a:alpha val="50000"/>
            </a:schemeClr>
          </a:solidFill>
        </p:grpSpPr>
        <p:sp>
          <p:nvSpPr>
            <p:cNvPr id="9" name="Freeform: Shape 8">
              <a:extLst>
                <a:ext uri="{FF2B5EF4-FFF2-40B4-BE49-F238E27FC236}">
                  <a16:creationId xmlns:a16="http://schemas.microsoft.com/office/drawing/2014/main" id="{309E8E44-AD09-0DCB-79DA-F363143EB715}"/>
                </a:ext>
              </a:extLst>
            </p:cNvPr>
            <p:cNvSpPr/>
            <p:nvPr/>
          </p:nvSpPr>
          <p:spPr>
            <a:xfrm>
              <a:off x="9757762" y="3673334"/>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6" y="503602"/>
                    <a:pt x="0" y="390867"/>
                    <a:pt x="0" y="251801"/>
                  </a:cubicBezTo>
                  <a:cubicBezTo>
                    <a:pt x="0" y="112735"/>
                    <a:pt x="112736"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F0C32798-3973-1B39-EA92-336F776B7AA7}"/>
                </a:ext>
              </a:extLst>
            </p:cNvPr>
            <p:cNvSpPr/>
            <p:nvPr/>
          </p:nvSpPr>
          <p:spPr>
            <a:xfrm>
              <a:off x="10777316" y="3673334"/>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5" y="503602"/>
                    <a:pt x="0" y="390867"/>
                    <a:pt x="0" y="251801"/>
                  </a:cubicBezTo>
                  <a:cubicBezTo>
                    <a:pt x="0" y="112735"/>
                    <a:pt x="112735"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6F2D963B-D621-02DD-1619-684F4DC91490}"/>
                </a:ext>
              </a:extLst>
            </p:cNvPr>
            <p:cNvSpPr/>
            <p:nvPr/>
          </p:nvSpPr>
          <p:spPr>
            <a:xfrm>
              <a:off x="11796885" y="3673334"/>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6" y="503602"/>
                    <a:pt x="0" y="390867"/>
                    <a:pt x="0" y="251801"/>
                  </a:cubicBezTo>
                  <a:cubicBezTo>
                    <a:pt x="0" y="112735"/>
                    <a:pt x="112736"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E491E75D-715D-B554-6983-B8D0F0FF7ECE}"/>
                </a:ext>
              </a:extLst>
            </p:cNvPr>
            <p:cNvSpPr/>
            <p:nvPr/>
          </p:nvSpPr>
          <p:spPr>
            <a:xfrm>
              <a:off x="9757762" y="4731130"/>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6" y="503602"/>
                    <a:pt x="0" y="390867"/>
                    <a:pt x="0" y="251801"/>
                  </a:cubicBezTo>
                  <a:cubicBezTo>
                    <a:pt x="0" y="112735"/>
                    <a:pt x="112736"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80BE3828-09E2-3B37-DAF2-0F1EF6FBB447}"/>
                </a:ext>
              </a:extLst>
            </p:cNvPr>
            <p:cNvSpPr/>
            <p:nvPr/>
          </p:nvSpPr>
          <p:spPr>
            <a:xfrm>
              <a:off x="10777316" y="4731130"/>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5" y="503602"/>
                    <a:pt x="0" y="390867"/>
                    <a:pt x="0" y="251801"/>
                  </a:cubicBezTo>
                  <a:cubicBezTo>
                    <a:pt x="0" y="112735"/>
                    <a:pt x="112735"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1BD5FBB-6BCD-9E17-CA4C-DA3621F258BF}"/>
                </a:ext>
              </a:extLst>
            </p:cNvPr>
            <p:cNvSpPr/>
            <p:nvPr/>
          </p:nvSpPr>
          <p:spPr>
            <a:xfrm>
              <a:off x="11796885" y="4731130"/>
              <a:ext cx="503603" cy="503601"/>
            </a:xfrm>
            <a:custGeom>
              <a:avLst/>
              <a:gdLst>
                <a:gd name="connsiteX0" fmla="*/ 503604 w 503603"/>
                <a:gd name="connsiteY0" fmla="*/ 251801 h 503601"/>
                <a:gd name="connsiteX1" fmla="*/ 251802 w 503603"/>
                <a:gd name="connsiteY1" fmla="*/ 503602 h 503601"/>
                <a:gd name="connsiteX2" fmla="*/ 0 w 503603"/>
                <a:gd name="connsiteY2" fmla="*/ 251801 h 503601"/>
                <a:gd name="connsiteX3" fmla="*/ 251802 w 503603"/>
                <a:gd name="connsiteY3" fmla="*/ 0 h 503601"/>
                <a:gd name="connsiteX4" fmla="*/ 503604 w 503603"/>
                <a:gd name="connsiteY4" fmla="*/ 251801 h 5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1">
                  <a:moveTo>
                    <a:pt x="503604" y="251801"/>
                  </a:moveTo>
                  <a:cubicBezTo>
                    <a:pt x="503604" y="390867"/>
                    <a:pt x="390868" y="503602"/>
                    <a:pt x="251802" y="503602"/>
                  </a:cubicBezTo>
                  <a:cubicBezTo>
                    <a:pt x="112736" y="503602"/>
                    <a:pt x="0" y="390867"/>
                    <a:pt x="0" y="251801"/>
                  </a:cubicBezTo>
                  <a:cubicBezTo>
                    <a:pt x="0" y="112735"/>
                    <a:pt x="112736" y="0"/>
                    <a:pt x="251802" y="0"/>
                  </a:cubicBezTo>
                  <a:cubicBezTo>
                    <a:pt x="390868" y="0"/>
                    <a:pt x="503604" y="112735"/>
                    <a:pt x="503604" y="251801"/>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4AD5227-34EB-06BB-7D33-8014F2DE4711}"/>
                </a:ext>
              </a:extLst>
            </p:cNvPr>
            <p:cNvSpPr/>
            <p:nvPr/>
          </p:nvSpPr>
          <p:spPr>
            <a:xfrm>
              <a:off x="9757762" y="5788920"/>
              <a:ext cx="503603" cy="503606"/>
            </a:xfrm>
            <a:custGeom>
              <a:avLst/>
              <a:gdLst>
                <a:gd name="connsiteX0" fmla="*/ 0 w 503603"/>
                <a:gd name="connsiteY0" fmla="*/ 251798 h 503606"/>
                <a:gd name="connsiteX1" fmla="*/ 251802 w 503603"/>
                <a:gd name="connsiteY1" fmla="*/ 0 h 503606"/>
                <a:gd name="connsiteX2" fmla="*/ 503604 w 503603"/>
                <a:gd name="connsiteY2" fmla="*/ 251798 h 503606"/>
                <a:gd name="connsiteX3" fmla="*/ 251802 w 503603"/>
                <a:gd name="connsiteY3" fmla="*/ 503606 h 503606"/>
                <a:gd name="connsiteX4" fmla="*/ 0 w 503603"/>
                <a:gd name="connsiteY4" fmla="*/ 251798 h 50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3" h="503606">
                  <a:moveTo>
                    <a:pt x="0" y="251798"/>
                  </a:moveTo>
                  <a:cubicBezTo>
                    <a:pt x="0" y="112736"/>
                    <a:pt x="112737" y="0"/>
                    <a:pt x="251802" y="0"/>
                  </a:cubicBezTo>
                  <a:cubicBezTo>
                    <a:pt x="390867" y="0"/>
                    <a:pt x="503604" y="112736"/>
                    <a:pt x="503604" y="251798"/>
                  </a:cubicBezTo>
                  <a:cubicBezTo>
                    <a:pt x="503604" y="390859"/>
                    <a:pt x="390869" y="503606"/>
                    <a:pt x="251802" y="503606"/>
                  </a:cubicBezTo>
                  <a:cubicBezTo>
                    <a:pt x="112734" y="503606"/>
                    <a:pt x="0" y="390870"/>
                    <a:pt x="0" y="251798"/>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8A22BFF6-8FC1-1C45-6065-DDBFC3366BC5}"/>
                </a:ext>
              </a:extLst>
            </p:cNvPr>
            <p:cNvSpPr/>
            <p:nvPr/>
          </p:nvSpPr>
          <p:spPr>
            <a:xfrm>
              <a:off x="10777320" y="5788920"/>
              <a:ext cx="503608" cy="503606"/>
            </a:xfrm>
            <a:custGeom>
              <a:avLst/>
              <a:gdLst>
                <a:gd name="connsiteX0" fmla="*/ 0 w 503608"/>
                <a:gd name="connsiteY0" fmla="*/ 251798 h 503606"/>
                <a:gd name="connsiteX1" fmla="*/ 251799 w 503608"/>
                <a:gd name="connsiteY1" fmla="*/ 0 h 503606"/>
                <a:gd name="connsiteX2" fmla="*/ 503608 w 503608"/>
                <a:gd name="connsiteY2" fmla="*/ 251798 h 503606"/>
                <a:gd name="connsiteX3" fmla="*/ 251799 w 503608"/>
                <a:gd name="connsiteY3" fmla="*/ 503606 h 503606"/>
                <a:gd name="connsiteX4" fmla="*/ 0 w 503608"/>
                <a:gd name="connsiteY4" fmla="*/ 251798 h 50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8" h="503606">
                  <a:moveTo>
                    <a:pt x="0" y="251798"/>
                  </a:moveTo>
                  <a:cubicBezTo>
                    <a:pt x="0" y="112736"/>
                    <a:pt x="112737" y="0"/>
                    <a:pt x="251799" y="0"/>
                  </a:cubicBezTo>
                  <a:cubicBezTo>
                    <a:pt x="390872" y="0"/>
                    <a:pt x="503608" y="112736"/>
                    <a:pt x="503608" y="251798"/>
                  </a:cubicBezTo>
                  <a:cubicBezTo>
                    <a:pt x="503608" y="390859"/>
                    <a:pt x="390872" y="503606"/>
                    <a:pt x="251799" y="503606"/>
                  </a:cubicBezTo>
                  <a:cubicBezTo>
                    <a:pt x="112737" y="503606"/>
                    <a:pt x="0" y="390870"/>
                    <a:pt x="0" y="251798"/>
                  </a:cubicBezTo>
                  <a:close/>
                </a:path>
              </a:pathLst>
            </a:custGeom>
            <a:solidFill>
              <a:schemeClr val="bg1">
                <a:alpha val="50000"/>
              </a:schemeClr>
            </a:solidFill>
            <a:ln w="13618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146F39A-3BE2-E627-E2A8-097C4BA7329F}"/>
                </a:ext>
              </a:extLst>
            </p:cNvPr>
            <p:cNvSpPr/>
            <p:nvPr/>
          </p:nvSpPr>
          <p:spPr>
            <a:xfrm>
              <a:off x="11796889" y="5788920"/>
              <a:ext cx="503608" cy="503606"/>
            </a:xfrm>
            <a:custGeom>
              <a:avLst/>
              <a:gdLst>
                <a:gd name="connsiteX0" fmla="*/ 0 w 503608"/>
                <a:gd name="connsiteY0" fmla="*/ 251798 h 503606"/>
                <a:gd name="connsiteX1" fmla="*/ 251799 w 503608"/>
                <a:gd name="connsiteY1" fmla="*/ 0 h 503606"/>
                <a:gd name="connsiteX2" fmla="*/ 503608 w 503608"/>
                <a:gd name="connsiteY2" fmla="*/ 251798 h 503606"/>
                <a:gd name="connsiteX3" fmla="*/ 251799 w 503608"/>
                <a:gd name="connsiteY3" fmla="*/ 503606 h 503606"/>
                <a:gd name="connsiteX4" fmla="*/ 0 w 503608"/>
                <a:gd name="connsiteY4" fmla="*/ 251798 h 50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8" h="503606">
                  <a:moveTo>
                    <a:pt x="0" y="251798"/>
                  </a:moveTo>
                  <a:cubicBezTo>
                    <a:pt x="0" y="112736"/>
                    <a:pt x="112737" y="0"/>
                    <a:pt x="251799" y="0"/>
                  </a:cubicBezTo>
                  <a:cubicBezTo>
                    <a:pt x="390872" y="0"/>
                    <a:pt x="503608" y="112736"/>
                    <a:pt x="503608" y="251798"/>
                  </a:cubicBezTo>
                  <a:cubicBezTo>
                    <a:pt x="503608" y="390859"/>
                    <a:pt x="390872" y="503606"/>
                    <a:pt x="251799" y="503606"/>
                  </a:cubicBezTo>
                  <a:cubicBezTo>
                    <a:pt x="112737" y="503606"/>
                    <a:pt x="0" y="390870"/>
                    <a:pt x="0" y="251798"/>
                  </a:cubicBezTo>
                  <a:close/>
                </a:path>
              </a:pathLst>
            </a:custGeom>
            <a:solidFill>
              <a:schemeClr val="bg1">
                <a:alpha val="50000"/>
              </a:schemeClr>
            </a:solidFill>
            <a:ln w="136180"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B8722D0A-E5E5-85E8-8A98-85D9705FC408}"/>
              </a:ext>
              <a:ext uri="{C183D7F6-B498-43B3-948B-1728B52AA6E4}">
                <adec:decorative xmlns:adec="http://schemas.microsoft.com/office/drawing/2017/decorative" val="1"/>
              </a:ext>
            </a:extLst>
          </p:cNvPr>
          <p:cNvGrpSpPr/>
          <p:nvPr userDrawn="1"/>
        </p:nvGrpSpPr>
        <p:grpSpPr>
          <a:xfrm>
            <a:off x="381000" y="2282879"/>
            <a:ext cx="4269018" cy="3187700"/>
            <a:chOff x="1698171" y="691024"/>
            <a:chExt cx="4269018" cy="3187700"/>
          </a:xfrm>
        </p:grpSpPr>
        <p:grpSp>
          <p:nvGrpSpPr>
            <p:cNvPr id="23" name="Group 22">
              <a:extLst>
                <a:ext uri="{FF2B5EF4-FFF2-40B4-BE49-F238E27FC236}">
                  <a16:creationId xmlns:a16="http://schemas.microsoft.com/office/drawing/2014/main" id="{B6302B80-DDF6-B2B7-6559-5B19EDC98763}"/>
                </a:ext>
              </a:extLst>
            </p:cNvPr>
            <p:cNvGrpSpPr/>
            <p:nvPr userDrawn="1"/>
          </p:nvGrpSpPr>
          <p:grpSpPr>
            <a:xfrm>
              <a:off x="1698171" y="691024"/>
              <a:ext cx="4269018" cy="3187700"/>
              <a:chOff x="1466850" y="380320"/>
              <a:chExt cx="4493564" cy="3355370"/>
            </a:xfrm>
          </p:grpSpPr>
          <p:sp>
            <p:nvSpPr>
              <p:cNvPr id="28" name="Rectangle 27">
                <a:extLst>
                  <a:ext uri="{FF2B5EF4-FFF2-40B4-BE49-F238E27FC236}">
                    <a16:creationId xmlns:a16="http://schemas.microsoft.com/office/drawing/2014/main" id="{81CCE774-3C05-A473-EC2B-CC0477DD95B7}"/>
                  </a:ext>
                </a:extLst>
              </p:cNvPr>
              <p:cNvSpPr/>
              <p:nvPr userDrawn="1"/>
            </p:nvSpPr>
            <p:spPr>
              <a:xfrm>
                <a:off x="1466850" y="875619"/>
                <a:ext cx="4493564" cy="2860071"/>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2119DFF-8596-5767-9E16-1F5D2A0890B0}"/>
                  </a:ext>
                </a:extLst>
              </p:cNvPr>
              <p:cNvSpPr/>
              <p:nvPr userDrawn="1"/>
            </p:nvSpPr>
            <p:spPr>
              <a:xfrm>
                <a:off x="1466850" y="380320"/>
                <a:ext cx="4493564" cy="49530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6202FE4-E23F-5D9F-6685-2591771D5E07}"/>
                </a:ext>
              </a:extLst>
            </p:cNvPr>
            <p:cNvGrpSpPr/>
            <p:nvPr userDrawn="1"/>
          </p:nvGrpSpPr>
          <p:grpSpPr>
            <a:xfrm>
              <a:off x="1839686" y="815293"/>
              <a:ext cx="810985" cy="212272"/>
              <a:chOff x="1883229" y="800099"/>
              <a:chExt cx="810985" cy="212272"/>
            </a:xfrm>
          </p:grpSpPr>
          <p:sp>
            <p:nvSpPr>
              <p:cNvPr id="25" name="Oval 24">
                <a:extLst>
                  <a:ext uri="{FF2B5EF4-FFF2-40B4-BE49-F238E27FC236}">
                    <a16:creationId xmlns:a16="http://schemas.microsoft.com/office/drawing/2014/main" id="{F1CC1965-068E-9CDB-3C77-0B37519DC63E}"/>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5490BAC-795F-B586-F7A7-4DFB64162F77}"/>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93C3DAB-2ED3-29C3-4C46-70C1FE5C77D0}"/>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itle 1">
            <a:extLst>
              <a:ext uri="{FF2B5EF4-FFF2-40B4-BE49-F238E27FC236}">
                <a16:creationId xmlns:a16="http://schemas.microsoft.com/office/drawing/2014/main" id="{85C02728-7F58-1ED1-7B84-326CE837DE29}"/>
              </a:ext>
            </a:extLst>
          </p:cNvPr>
          <p:cNvSpPr>
            <a:spLocks noGrp="1"/>
          </p:cNvSpPr>
          <p:nvPr>
            <p:ph type="title" hasCustomPrompt="1"/>
          </p:nvPr>
        </p:nvSpPr>
        <p:spPr>
          <a:xfrm>
            <a:off x="381000" y="3077710"/>
            <a:ext cx="4269017" cy="2109186"/>
          </a:xfrm>
        </p:spPr>
        <p:txBody>
          <a:bodyPr/>
          <a:lstStyle>
            <a:lvl1pPr algn="ctr">
              <a:defRPr sz="3200"/>
            </a:lvl1pPr>
          </a:lstStyle>
          <a:p>
            <a:r>
              <a:rPr lang="en-US" dirty="0"/>
              <a:t>Click to add title</a:t>
            </a:r>
          </a:p>
        </p:txBody>
      </p:sp>
      <p:grpSp>
        <p:nvGrpSpPr>
          <p:cNvPr id="32" name="Group 31">
            <a:extLst>
              <a:ext uri="{FF2B5EF4-FFF2-40B4-BE49-F238E27FC236}">
                <a16:creationId xmlns:a16="http://schemas.microsoft.com/office/drawing/2014/main" id="{723D7900-A764-0B16-7BED-F9EBD836AC98}"/>
              </a:ext>
              <a:ext uri="{C183D7F6-B498-43B3-948B-1728B52AA6E4}">
                <adec:decorative xmlns:adec="http://schemas.microsoft.com/office/drawing/2017/decorative" val="1"/>
              </a:ext>
            </a:extLst>
          </p:cNvPr>
          <p:cNvGrpSpPr/>
          <p:nvPr userDrawn="1"/>
        </p:nvGrpSpPr>
        <p:grpSpPr>
          <a:xfrm>
            <a:off x="4934496" y="731509"/>
            <a:ext cx="6876503" cy="4739070"/>
            <a:chOff x="1698171" y="691024"/>
            <a:chExt cx="6876503" cy="4739070"/>
          </a:xfrm>
        </p:grpSpPr>
        <p:grpSp>
          <p:nvGrpSpPr>
            <p:cNvPr id="33" name="Group 32">
              <a:extLst>
                <a:ext uri="{FF2B5EF4-FFF2-40B4-BE49-F238E27FC236}">
                  <a16:creationId xmlns:a16="http://schemas.microsoft.com/office/drawing/2014/main" id="{C0DAD512-E415-2CBA-7F91-C6B058A5ADBD}"/>
                </a:ext>
              </a:extLst>
            </p:cNvPr>
            <p:cNvGrpSpPr/>
            <p:nvPr userDrawn="1"/>
          </p:nvGrpSpPr>
          <p:grpSpPr>
            <a:xfrm>
              <a:off x="1698171" y="691024"/>
              <a:ext cx="6876503" cy="4739070"/>
              <a:chOff x="1466850" y="380320"/>
              <a:chExt cx="7238199" cy="4988342"/>
            </a:xfrm>
          </p:grpSpPr>
          <p:sp>
            <p:nvSpPr>
              <p:cNvPr id="38" name="Rectangle 37">
                <a:extLst>
                  <a:ext uri="{FF2B5EF4-FFF2-40B4-BE49-F238E27FC236}">
                    <a16:creationId xmlns:a16="http://schemas.microsoft.com/office/drawing/2014/main" id="{921D068B-EDAE-2B09-0C52-3807110CD594}"/>
                  </a:ext>
                </a:extLst>
              </p:cNvPr>
              <p:cNvSpPr/>
              <p:nvPr userDrawn="1"/>
            </p:nvSpPr>
            <p:spPr>
              <a:xfrm>
                <a:off x="1466850" y="875621"/>
                <a:ext cx="7238199" cy="4493041"/>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6825F6B8-7F31-9F6F-6F40-4446D62B0C09}"/>
                  </a:ext>
                </a:extLst>
              </p:cNvPr>
              <p:cNvSpPr/>
              <p:nvPr userDrawn="1"/>
            </p:nvSpPr>
            <p:spPr>
              <a:xfrm>
                <a:off x="1466850" y="380320"/>
                <a:ext cx="7238199"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7110B156-7097-18AF-109C-9129C1D27D5C}"/>
                </a:ext>
              </a:extLst>
            </p:cNvPr>
            <p:cNvGrpSpPr/>
            <p:nvPr userDrawn="1"/>
          </p:nvGrpSpPr>
          <p:grpSpPr>
            <a:xfrm>
              <a:off x="1839686" y="815293"/>
              <a:ext cx="810985" cy="212272"/>
              <a:chOff x="1883229" y="800099"/>
              <a:chExt cx="810985" cy="212272"/>
            </a:xfrm>
          </p:grpSpPr>
          <p:sp>
            <p:nvSpPr>
              <p:cNvPr id="35" name="Oval 34">
                <a:extLst>
                  <a:ext uri="{FF2B5EF4-FFF2-40B4-BE49-F238E27FC236}">
                    <a16:creationId xmlns:a16="http://schemas.microsoft.com/office/drawing/2014/main" id="{868629EE-2788-3490-B87C-FE2A00069885}"/>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D13927A-0814-22EA-70B1-CD822828F18E}"/>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BEDD65C-96D1-E6E2-62CE-14973E1DB1B4}"/>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a:extLst>
              <a:ext uri="{FF2B5EF4-FFF2-40B4-BE49-F238E27FC236}">
                <a16:creationId xmlns:a16="http://schemas.microsoft.com/office/drawing/2014/main" id="{4C3F06A0-63CE-4272-B90E-4F20296BFBEB}"/>
              </a:ext>
            </a:extLst>
          </p:cNvPr>
          <p:cNvSpPr>
            <a:spLocks noGrp="1"/>
          </p:cNvSpPr>
          <p:nvPr>
            <p:ph idx="1" hasCustomPrompt="1"/>
          </p:nvPr>
        </p:nvSpPr>
        <p:spPr>
          <a:xfrm>
            <a:off x="4934495" y="1202058"/>
            <a:ext cx="6876502" cy="4268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C6DD2ED3-A6F4-FD7E-59F8-1FAE8FBBAC17}"/>
              </a:ext>
              <a:ext uri="{C183D7F6-B498-43B3-948B-1728B52AA6E4}">
                <adec:decorative xmlns:adec="http://schemas.microsoft.com/office/drawing/2017/decorative" val="1"/>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r="15256"/>
          <a:stretch/>
        </p:blipFill>
        <p:spPr>
          <a:xfrm rot="16200000">
            <a:off x="1495710" y="-1028662"/>
            <a:ext cx="2029124" cy="4086444"/>
          </a:xfrm>
          <a:prstGeom prst="rect">
            <a:avLst/>
          </a:prstGeom>
        </p:spPr>
      </p:pic>
      <p:sp>
        <p:nvSpPr>
          <p:cNvPr id="40" name="Rectangle 39">
            <a:extLst>
              <a:ext uri="{FF2B5EF4-FFF2-40B4-BE49-F238E27FC236}">
                <a16:creationId xmlns:a16="http://schemas.microsoft.com/office/drawing/2014/main" id="{8D3D389B-1A71-78E3-E524-47DEFE36F4F5}"/>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63E7AF89-C0F4-4BB7-8B68-933CBF0B3839}"/>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Date Placeholder 3">
            <a:extLst>
              <a:ext uri="{FF2B5EF4-FFF2-40B4-BE49-F238E27FC236}">
                <a16:creationId xmlns:a16="http://schemas.microsoft.com/office/drawing/2014/main" id="{17933C8A-8E9F-F250-DAB7-5B1C82537C7F}"/>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AF85D86F-FF8D-4B39-ADE9-8E47373FCD11}" type="datetime1">
              <a:rPr lang="en-US" smtClean="0"/>
              <a:t>3/22/2026</a:t>
            </a:fld>
            <a:endParaRPr lang="en-US" dirty="0"/>
          </a:p>
        </p:txBody>
      </p:sp>
      <p:pic>
        <p:nvPicPr>
          <p:cNvPr id="43" name="Graphic 42">
            <a:extLst>
              <a:ext uri="{FF2B5EF4-FFF2-40B4-BE49-F238E27FC236}">
                <a16:creationId xmlns:a16="http://schemas.microsoft.com/office/drawing/2014/main" id="{824FC607-995F-898A-B4E2-47161383123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42011" y="6405154"/>
            <a:ext cx="274320" cy="274320"/>
          </a:xfrm>
          <a:prstGeom prst="rect">
            <a:avLst/>
          </a:prstGeom>
        </p:spPr>
      </p:pic>
      <p:pic>
        <p:nvPicPr>
          <p:cNvPr id="44" name="Graphic 43">
            <a:extLst>
              <a:ext uri="{FF2B5EF4-FFF2-40B4-BE49-F238E27FC236}">
                <a16:creationId xmlns:a16="http://schemas.microsoft.com/office/drawing/2014/main" id="{2D6615CA-D60B-84EA-CBF6-70186E3CF675}"/>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168948" y="6405154"/>
            <a:ext cx="274320" cy="274320"/>
          </a:xfrm>
          <a:prstGeom prst="rect">
            <a:avLst/>
          </a:prstGeom>
        </p:spPr>
      </p:pic>
      <p:pic>
        <p:nvPicPr>
          <p:cNvPr id="45" name="Graphic 44">
            <a:extLst>
              <a:ext uri="{FF2B5EF4-FFF2-40B4-BE49-F238E27FC236}">
                <a16:creationId xmlns:a16="http://schemas.microsoft.com/office/drawing/2014/main" id="{88C02DF0-EBE4-4C6F-CE9A-61B39F1F7A18}"/>
              </a:ext>
              <a:ext uri="{C183D7F6-B498-43B3-948B-1728B52AA6E4}">
                <adec:decorative xmlns:adec="http://schemas.microsoft.com/office/drawing/2017/decorative" val="1"/>
              </a:ext>
            </a:extLst>
          </p:cNvPr>
          <p:cNvPicPr>
            <a:picLocks noChangeAspect="1"/>
          </p:cNvPicPr>
          <p:nvPr userDrawn="1"/>
        </p:nvPicPr>
        <p:blipFill rotWithShape="1">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13558" t="13558" r="13558" b="13558"/>
          <a:stretch/>
        </p:blipFill>
        <p:spPr>
          <a:xfrm>
            <a:off x="8795884" y="6405154"/>
            <a:ext cx="274320" cy="274320"/>
          </a:xfrm>
          <a:prstGeom prst="rect">
            <a:avLst/>
          </a:prstGeom>
        </p:spPr>
      </p:pic>
      <p:sp>
        <p:nvSpPr>
          <p:cNvPr id="46" name="Slide Number Placeholder 5">
            <a:extLst>
              <a:ext uri="{FF2B5EF4-FFF2-40B4-BE49-F238E27FC236}">
                <a16:creationId xmlns:a16="http://schemas.microsoft.com/office/drawing/2014/main" id="{AFEE4071-4B5B-AFB4-B178-D09387257FA2}"/>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47" name="Rectangle 46">
            <a:extLst>
              <a:ext uri="{FF2B5EF4-FFF2-40B4-BE49-F238E27FC236}">
                <a16:creationId xmlns:a16="http://schemas.microsoft.com/office/drawing/2014/main" id="{F3023153-9A4E-D9D3-6DE0-2D3EA610BB11}"/>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2907152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D1964D-F9CA-9278-BD33-03FD979E6627}"/>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AB9857CF-1C39-27BB-9B6B-6A0C1DD02B04}"/>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F8B31A7E-FD72-B42E-26A8-319F776C10E0}"/>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0118B694-E5FD-4821-AEBA-5EEEF1B6D4E9}" type="datetime1">
              <a:rPr lang="en-US" smtClean="0"/>
              <a:t>3/22/2026</a:t>
            </a:fld>
            <a:endParaRPr lang="en-US" dirty="0"/>
          </a:p>
        </p:txBody>
      </p:sp>
      <p:pic>
        <p:nvPicPr>
          <p:cNvPr id="8" name="Graphic 7">
            <a:extLst>
              <a:ext uri="{FF2B5EF4-FFF2-40B4-BE49-F238E27FC236}">
                <a16:creationId xmlns:a16="http://schemas.microsoft.com/office/drawing/2014/main" id="{92487FC0-E254-7086-CC55-D7BFCEACEF0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42011" y="6405154"/>
            <a:ext cx="274320" cy="274320"/>
          </a:xfrm>
          <a:prstGeom prst="rect">
            <a:avLst/>
          </a:prstGeom>
        </p:spPr>
      </p:pic>
      <p:pic>
        <p:nvPicPr>
          <p:cNvPr id="9" name="Graphic 8">
            <a:extLst>
              <a:ext uri="{FF2B5EF4-FFF2-40B4-BE49-F238E27FC236}">
                <a16:creationId xmlns:a16="http://schemas.microsoft.com/office/drawing/2014/main" id="{2F41C3E4-FF61-A611-F912-98F34421366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168948" y="6405154"/>
            <a:ext cx="274320" cy="274320"/>
          </a:xfrm>
          <a:prstGeom prst="rect">
            <a:avLst/>
          </a:prstGeom>
        </p:spPr>
      </p:pic>
      <p:pic>
        <p:nvPicPr>
          <p:cNvPr id="10" name="Graphic 9">
            <a:extLst>
              <a:ext uri="{FF2B5EF4-FFF2-40B4-BE49-F238E27FC236}">
                <a16:creationId xmlns:a16="http://schemas.microsoft.com/office/drawing/2014/main" id="{0B15F18C-70F5-E214-E8DA-4CFAE27FE301}"/>
              </a:ext>
              <a:ext uri="{C183D7F6-B498-43B3-948B-1728B52AA6E4}">
                <adec:decorative xmlns:adec="http://schemas.microsoft.com/office/drawing/2017/decorative" val="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3558" t="13558" r="13558" b="13558"/>
          <a:stretch/>
        </p:blipFill>
        <p:spPr>
          <a:xfrm>
            <a:off x="8795884" y="6405154"/>
            <a:ext cx="274320" cy="274320"/>
          </a:xfrm>
          <a:prstGeom prst="rect">
            <a:avLst/>
          </a:prstGeom>
        </p:spPr>
      </p:pic>
      <p:sp>
        <p:nvSpPr>
          <p:cNvPr id="11" name="Slide Number Placeholder 5">
            <a:extLst>
              <a:ext uri="{FF2B5EF4-FFF2-40B4-BE49-F238E27FC236}">
                <a16:creationId xmlns:a16="http://schemas.microsoft.com/office/drawing/2014/main" id="{7A727095-DB42-91AA-4BB8-1CE63D89BCA2}"/>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17" name="Rectangle 16">
            <a:extLst>
              <a:ext uri="{FF2B5EF4-FFF2-40B4-BE49-F238E27FC236}">
                <a16:creationId xmlns:a16="http://schemas.microsoft.com/office/drawing/2014/main" id="{6E89DC3C-8238-2625-2CBD-974CA4F819FE}"/>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287510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6" name="Graphic 45">
            <a:extLst>
              <a:ext uri="{FF2B5EF4-FFF2-40B4-BE49-F238E27FC236}">
                <a16:creationId xmlns:a16="http://schemas.microsoft.com/office/drawing/2014/main" id="{FFDE191C-52DF-6A6D-EC88-18A052FFB290}"/>
              </a:ext>
              <a:ext uri="{C183D7F6-B498-43B3-948B-1728B52AA6E4}">
                <adec:decorative xmlns:adec="http://schemas.microsoft.com/office/drawing/2017/decorative" val="1"/>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716"/>
          <a:stretch/>
        </p:blipFill>
        <p:spPr>
          <a:xfrm rot="16200000">
            <a:off x="9722190" y="160175"/>
            <a:ext cx="2394401" cy="2545223"/>
          </a:xfrm>
          <a:prstGeom prst="rect">
            <a:avLst/>
          </a:prstGeom>
        </p:spPr>
      </p:pic>
      <p:pic>
        <p:nvPicPr>
          <p:cNvPr id="31" name="Graphic 30">
            <a:extLst>
              <a:ext uri="{FF2B5EF4-FFF2-40B4-BE49-F238E27FC236}">
                <a16:creationId xmlns:a16="http://schemas.microsoft.com/office/drawing/2014/main" id="{6D30DCAC-B495-853F-9921-FBA3901866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40620" y="2616531"/>
            <a:ext cx="2394401" cy="4086444"/>
          </a:xfrm>
          <a:prstGeom prst="rect">
            <a:avLst/>
          </a:prstGeom>
        </p:spPr>
      </p:pic>
      <p:grpSp>
        <p:nvGrpSpPr>
          <p:cNvPr id="32" name="Group 31">
            <a:extLst>
              <a:ext uri="{FF2B5EF4-FFF2-40B4-BE49-F238E27FC236}">
                <a16:creationId xmlns:a16="http://schemas.microsoft.com/office/drawing/2014/main" id="{8CB78A71-D8F9-12A2-1D4E-A2C2E4E15530}"/>
              </a:ext>
              <a:ext uri="{C183D7F6-B498-43B3-948B-1728B52AA6E4}">
                <adec:decorative xmlns:adec="http://schemas.microsoft.com/office/drawing/2017/decorative" val="1"/>
              </a:ext>
            </a:extLst>
          </p:cNvPr>
          <p:cNvGrpSpPr/>
          <p:nvPr userDrawn="1"/>
        </p:nvGrpSpPr>
        <p:grpSpPr>
          <a:xfrm>
            <a:off x="3594100" y="380999"/>
            <a:ext cx="4972050" cy="5475954"/>
            <a:chOff x="1698171" y="691024"/>
            <a:chExt cx="4972050" cy="5475954"/>
          </a:xfrm>
        </p:grpSpPr>
        <p:grpSp>
          <p:nvGrpSpPr>
            <p:cNvPr id="33" name="Group 32">
              <a:extLst>
                <a:ext uri="{FF2B5EF4-FFF2-40B4-BE49-F238E27FC236}">
                  <a16:creationId xmlns:a16="http://schemas.microsoft.com/office/drawing/2014/main" id="{D1FCBAB4-0CBD-A738-A058-100C35A0BDF1}"/>
                </a:ext>
              </a:extLst>
            </p:cNvPr>
            <p:cNvGrpSpPr/>
            <p:nvPr userDrawn="1"/>
          </p:nvGrpSpPr>
          <p:grpSpPr>
            <a:xfrm>
              <a:off x="1698171" y="691024"/>
              <a:ext cx="4972050" cy="5475954"/>
              <a:chOff x="1466850" y="380320"/>
              <a:chExt cx="5233574" cy="5763985"/>
            </a:xfrm>
          </p:grpSpPr>
          <p:sp>
            <p:nvSpPr>
              <p:cNvPr id="38" name="Rectangle 37">
                <a:extLst>
                  <a:ext uri="{FF2B5EF4-FFF2-40B4-BE49-F238E27FC236}">
                    <a16:creationId xmlns:a16="http://schemas.microsoft.com/office/drawing/2014/main" id="{A67098CE-4555-2BEE-5226-2E2F9EE1D5BB}"/>
                  </a:ext>
                </a:extLst>
              </p:cNvPr>
              <p:cNvSpPr/>
              <p:nvPr userDrawn="1"/>
            </p:nvSpPr>
            <p:spPr>
              <a:xfrm>
                <a:off x="1466850" y="875620"/>
                <a:ext cx="5233574" cy="526868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6A0CBAEB-0BE9-F75E-CB8D-A411C52E889A}"/>
                  </a:ext>
                </a:extLst>
              </p:cNvPr>
              <p:cNvSpPr/>
              <p:nvPr userDrawn="1"/>
            </p:nvSpPr>
            <p:spPr>
              <a:xfrm>
                <a:off x="1466850" y="380320"/>
                <a:ext cx="5233574"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0EDFCBD7-3731-A5D1-BB82-218531D6BA6E}"/>
                </a:ext>
              </a:extLst>
            </p:cNvPr>
            <p:cNvGrpSpPr/>
            <p:nvPr userDrawn="1"/>
          </p:nvGrpSpPr>
          <p:grpSpPr>
            <a:xfrm>
              <a:off x="1839686" y="815293"/>
              <a:ext cx="810985" cy="212272"/>
              <a:chOff x="1883229" y="800099"/>
              <a:chExt cx="810985" cy="212272"/>
            </a:xfrm>
          </p:grpSpPr>
          <p:sp>
            <p:nvSpPr>
              <p:cNvPr id="35" name="Oval 34">
                <a:extLst>
                  <a:ext uri="{FF2B5EF4-FFF2-40B4-BE49-F238E27FC236}">
                    <a16:creationId xmlns:a16="http://schemas.microsoft.com/office/drawing/2014/main" id="{AA6D4634-51B3-BE70-0479-199D811D75F3}"/>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2B1D16B-1A18-4890-4596-F24DD1C0BA94}"/>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98E60AF-0ABD-505A-4D5D-18B025CCA331}"/>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itle 1">
            <a:extLst>
              <a:ext uri="{FF2B5EF4-FFF2-40B4-BE49-F238E27FC236}">
                <a16:creationId xmlns:a16="http://schemas.microsoft.com/office/drawing/2014/main" id="{A048DF11-5712-A1DF-9E33-2C705AF54B80}"/>
              </a:ext>
            </a:extLst>
          </p:cNvPr>
          <p:cNvSpPr>
            <a:spLocks noGrp="1"/>
          </p:cNvSpPr>
          <p:nvPr>
            <p:ph type="title" hasCustomPrompt="1"/>
          </p:nvPr>
        </p:nvSpPr>
        <p:spPr>
          <a:xfrm>
            <a:off x="3957068" y="851547"/>
            <a:ext cx="4275364" cy="1979634"/>
          </a:xfrm>
        </p:spPr>
        <p:txBody>
          <a:bodyPr anchor="ctr"/>
          <a:lstStyle>
            <a:lvl1pPr>
              <a:defRPr sz="3200"/>
            </a:lvl1pPr>
          </a:lstStyle>
          <a:p>
            <a:r>
              <a:rPr lang="en-US" dirty="0"/>
              <a:t>Click to add title</a:t>
            </a:r>
          </a:p>
        </p:txBody>
      </p:sp>
      <p:sp>
        <p:nvSpPr>
          <p:cNvPr id="41" name="Content Placeholder 2">
            <a:extLst>
              <a:ext uri="{FF2B5EF4-FFF2-40B4-BE49-F238E27FC236}">
                <a16:creationId xmlns:a16="http://schemas.microsoft.com/office/drawing/2014/main" id="{5FC08F1C-3206-A42D-3BCD-F04FBA78394F}"/>
              </a:ext>
            </a:extLst>
          </p:cNvPr>
          <p:cNvSpPr>
            <a:spLocks noGrp="1"/>
          </p:cNvSpPr>
          <p:nvPr>
            <p:ph idx="1" hasCustomPrompt="1"/>
          </p:nvPr>
        </p:nvSpPr>
        <p:spPr>
          <a:xfrm>
            <a:off x="3947886" y="2831182"/>
            <a:ext cx="4275364" cy="2660213"/>
          </a:xfrm>
        </p:spPr>
        <p:txBody>
          <a:bodyPr tIns="0" bIns="0"/>
          <a:lstStyle>
            <a:lvl1pPr>
              <a:lnSpc>
                <a:spcPct val="150000"/>
              </a:lnSpc>
              <a:defRPr sz="1800"/>
            </a:lvl1pPr>
            <a:lvl2pPr>
              <a:lnSpc>
                <a:spcPct val="150000"/>
              </a:lnSpc>
              <a:defRPr sz="1800"/>
            </a:lvl2pPr>
            <a:lvl3pPr>
              <a:lnSpc>
                <a:spcPct val="150000"/>
              </a:lnSpc>
              <a:defRPr sz="1600"/>
            </a:lvl3pPr>
            <a:lvl4pPr>
              <a:lnSpc>
                <a:spcPct val="150000"/>
              </a:lnSpc>
              <a:defRPr sz="1400"/>
            </a:lvl4pPr>
            <a:lvl5pPr>
              <a:lnSpc>
                <a:spcPct val="150000"/>
              </a:lnSpc>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Rectangle 41">
            <a:extLst>
              <a:ext uri="{FF2B5EF4-FFF2-40B4-BE49-F238E27FC236}">
                <a16:creationId xmlns:a16="http://schemas.microsoft.com/office/drawing/2014/main" id="{19671B5C-5A86-C6A6-2913-1F73F100E32C}"/>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542D9D8C-0E11-E268-D458-EC3BC4FD2425}"/>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Date Placeholder 3">
            <a:extLst>
              <a:ext uri="{FF2B5EF4-FFF2-40B4-BE49-F238E27FC236}">
                <a16:creationId xmlns:a16="http://schemas.microsoft.com/office/drawing/2014/main" id="{8E4CD02A-FF2F-864A-138B-368FE9BFDEE2}"/>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098D32CD-ECA8-47AD-935A-FF614E631B9F}" type="datetime1">
              <a:rPr lang="en-US" smtClean="0"/>
              <a:t>3/22/2026</a:t>
            </a:fld>
            <a:endParaRPr lang="en-US" dirty="0"/>
          </a:p>
        </p:txBody>
      </p:sp>
      <p:pic>
        <p:nvPicPr>
          <p:cNvPr id="47" name="Graphic 46">
            <a:extLst>
              <a:ext uri="{FF2B5EF4-FFF2-40B4-BE49-F238E27FC236}">
                <a16:creationId xmlns:a16="http://schemas.microsoft.com/office/drawing/2014/main" id="{5B0F505A-EE51-9D7A-42EA-2CD2CD432E7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42011" y="6405154"/>
            <a:ext cx="274320" cy="274320"/>
          </a:xfrm>
          <a:prstGeom prst="rect">
            <a:avLst/>
          </a:prstGeom>
        </p:spPr>
      </p:pic>
      <p:pic>
        <p:nvPicPr>
          <p:cNvPr id="48" name="Graphic 47">
            <a:extLst>
              <a:ext uri="{FF2B5EF4-FFF2-40B4-BE49-F238E27FC236}">
                <a16:creationId xmlns:a16="http://schemas.microsoft.com/office/drawing/2014/main" id="{B4905353-8D75-B3E2-2489-1D6907755CF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168948" y="6405154"/>
            <a:ext cx="274320" cy="274320"/>
          </a:xfrm>
          <a:prstGeom prst="rect">
            <a:avLst/>
          </a:prstGeom>
        </p:spPr>
      </p:pic>
      <p:pic>
        <p:nvPicPr>
          <p:cNvPr id="49" name="Graphic 48">
            <a:extLst>
              <a:ext uri="{FF2B5EF4-FFF2-40B4-BE49-F238E27FC236}">
                <a16:creationId xmlns:a16="http://schemas.microsoft.com/office/drawing/2014/main" id="{4DBFD95C-0912-3222-EECA-8F84031BCDF4}"/>
              </a:ext>
              <a:ext uri="{C183D7F6-B498-43B3-948B-1728B52AA6E4}">
                <adec:decorative xmlns:adec="http://schemas.microsoft.com/office/drawing/2017/decorative" val="1"/>
              </a:ext>
            </a:extLst>
          </p:cNvPr>
          <p:cNvPicPr>
            <a:picLocks noChangeAspect="1"/>
          </p:cNvPicPr>
          <p:nvPr userDrawn="1"/>
        </p:nvPicPr>
        <p:blipFill rotWithShape="1">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13558" t="13558" r="13558" b="13558"/>
          <a:stretch/>
        </p:blipFill>
        <p:spPr>
          <a:xfrm>
            <a:off x="8795884" y="6405154"/>
            <a:ext cx="274320" cy="274320"/>
          </a:xfrm>
          <a:prstGeom prst="rect">
            <a:avLst/>
          </a:prstGeom>
        </p:spPr>
      </p:pic>
      <p:sp>
        <p:nvSpPr>
          <p:cNvPr id="50" name="Slide Number Placeholder 5">
            <a:extLst>
              <a:ext uri="{FF2B5EF4-FFF2-40B4-BE49-F238E27FC236}">
                <a16:creationId xmlns:a16="http://schemas.microsoft.com/office/drawing/2014/main" id="{7F30B651-FA38-151D-A122-6186F222CA8C}"/>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51" name="Rectangle 50">
            <a:extLst>
              <a:ext uri="{FF2B5EF4-FFF2-40B4-BE49-F238E27FC236}">
                <a16:creationId xmlns:a16="http://schemas.microsoft.com/office/drawing/2014/main" id="{B343855C-EC70-E12C-3368-415B1AC40C1B}"/>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3352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B9D92F9-7505-2024-1DF6-10DB1241A72C}"/>
              </a:ext>
              <a:ext uri="{C183D7F6-B498-43B3-948B-1728B52AA6E4}">
                <adec:decorative xmlns:adec="http://schemas.microsoft.com/office/drawing/2017/decorative" val="1"/>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40898"/>
          <a:stretch/>
        </p:blipFill>
        <p:spPr>
          <a:xfrm>
            <a:off x="0" y="1448221"/>
            <a:ext cx="2197076" cy="3717471"/>
          </a:xfrm>
          <a:prstGeom prst="rect">
            <a:avLst/>
          </a:prstGeom>
        </p:spPr>
      </p:pic>
      <p:sp>
        <p:nvSpPr>
          <p:cNvPr id="21" name="Rectangle 20">
            <a:extLst>
              <a:ext uri="{FF2B5EF4-FFF2-40B4-BE49-F238E27FC236}">
                <a16:creationId xmlns:a16="http://schemas.microsoft.com/office/drawing/2014/main" id="{7D296A0E-AA2F-B543-BCEA-D30C665A2BA2}"/>
              </a:ext>
              <a:ext uri="{C183D7F6-B498-43B3-948B-1728B52AA6E4}">
                <adec:decorative xmlns:adec="http://schemas.microsoft.com/office/drawing/2017/decorative" val="1"/>
              </a:ext>
            </a:extLst>
          </p:cNvPr>
          <p:cNvSpPr/>
          <p:nvPr userDrawn="1"/>
        </p:nvSpPr>
        <p:spPr>
          <a:xfrm>
            <a:off x="380999" y="851548"/>
            <a:ext cx="6687981" cy="50054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4E35C9-2754-CF70-29E7-27AC12CE482E}"/>
              </a:ext>
              <a:ext uri="{C183D7F6-B498-43B3-948B-1728B52AA6E4}">
                <adec:decorative xmlns:adec="http://schemas.microsoft.com/office/drawing/2017/decorative" val="1"/>
              </a:ext>
            </a:extLst>
          </p:cNvPr>
          <p:cNvSpPr/>
          <p:nvPr userDrawn="1"/>
        </p:nvSpPr>
        <p:spPr>
          <a:xfrm>
            <a:off x="380999" y="380999"/>
            <a:ext cx="6687981" cy="47055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69AAB6D3-CF07-3A44-F37A-9DEF7B82B56B}"/>
              </a:ext>
              <a:ext uri="{C183D7F6-B498-43B3-948B-1728B52AA6E4}">
                <adec:decorative xmlns:adec="http://schemas.microsoft.com/office/drawing/2017/decorative" val="1"/>
              </a:ext>
            </a:extLst>
          </p:cNvPr>
          <p:cNvGrpSpPr/>
          <p:nvPr userDrawn="1"/>
        </p:nvGrpSpPr>
        <p:grpSpPr>
          <a:xfrm>
            <a:off x="522515" y="505268"/>
            <a:ext cx="810985" cy="212272"/>
            <a:chOff x="1883229" y="800099"/>
            <a:chExt cx="810985" cy="212272"/>
          </a:xfrm>
        </p:grpSpPr>
        <p:sp>
          <p:nvSpPr>
            <p:cNvPr id="18" name="Oval 17">
              <a:extLst>
                <a:ext uri="{FF2B5EF4-FFF2-40B4-BE49-F238E27FC236}">
                  <a16:creationId xmlns:a16="http://schemas.microsoft.com/office/drawing/2014/main" id="{16E4DBAB-D882-5741-A690-F28CB547E059}"/>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9414570-C554-43C4-DF59-67790E6DBEB8}"/>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9EC5277-EFEF-467F-A8E8-3AB6A62F3A00}"/>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734784" y="1059463"/>
            <a:ext cx="6008915" cy="4431932"/>
          </a:xfrm>
        </p:spPr>
        <p:txBody>
          <a:bodyPr/>
          <a:lstStyle>
            <a:lvl1pPr algn="ctr">
              <a:defRPr sz="6000"/>
            </a:lvl1pPr>
          </a:lstStyle>
          <a:p>
            <a:r>
              <a:rPr lang="en-US" dirty="0"/>
              <a:t>Click to add title</a:t>
            </a:r>
          </a:p>
        </p:txBody>
      </p:sp>
      <p:sp>
        <p:nvSpPr>
          <p:cNvPr id="31" name="Freeform: Shape 30">
            <a:extLst>
              <a:ext uri="{FF2B5EF4-FFF2-40B4-BE49-F238E27FC236}">
                <a16:creationId xmlns:a16="http://schemas.microsoft.com/office/drawing/2014/main" id="{A037F58E-633A-20EC-118A-2A3039E204FC}"/>
              </a:ext>
              <a:ext uri="{C183D7F6-B498-43B3-948B-1728B52AA6E4}">
                <adec:decorative xmlns:adec="http://schemas.microsoft.com/office/drawing/2017/decorative" val="1"/>
              </a:ext>
            </a:extLst>
          </p:cNvPr>
          <p:cNvSpPr/>
          <p:nvPr userDrawn="1"/>
        </p:nvSpPr>
        <p:spPr>
          <a:xfrm>
            <a:off x="8151132" y="1"/>
            <a:ext cx="4040868" cy="2484203"/>
          </a:xfrm>
          <a:custGeom>
            <a:avLst/>
            <a:gdLst>
              <a:gd name="connsiteX0" fmla="*/ 1639501 w 4040868"/>
              <a:gd name="connsiteY0" fmla="*/ 0 h 2484203"/>
              <a:gd name="connsiteX1" fmla="*/ 1927972 w 4040868"/>
              <a:gd name="connsiteY1" fmla="*/ 0 h 2484203"/>
              <a:gd name="connsiteX2" fmla="*/ 1936047 w 4040868"/>
              <a:gd name="connsiteY2" fmla="*/ 69832 h 2484203"/>
              <a:gd name="connsiteX3" fmla="*/ 1871145 w 4040868"/>
              <a:gd name="connsiteY3" fmla="*/ 561938 h 2484203"/>
              <a:gd name="connsiteX4" fmla="*/ 1876589 w 4040868"/>
              <a:gd name="connsiteY4" fmla="*/ 1144624 h 2484203"/>
              <a:gd name="connsiteX5" fmla="*/ 2418931 w 4040868"/>
              <a:gd name="connsiteY5" fmla="*/ 931295 h 2484203"/>
              <a:gd name="connsiteX6" fmla="*/ 3278854 w 4040868"/>
              <a:gd name="connsiteY6" fmla="*/ 718297 h 2484203"/>
              <a:gd name="connsiteX7" fmla="*/ 3403625 w 4040868"/>
              <a:gd name="connsiteY7" fmla="*/ 1595367 h 2484203"/>
              <a:gd name="connsiteX8" fmla="*/ 3409135 w 4040868"/>
              <a:gd name="connsiteY8" fmla="*/ 2178165 h 2484203"/>
              <a:gd name="connsiteX9" fmla="*/ 3951362 w 4040868"/>
              <a:gd name="connsiteY9" fmla="*/ 1964825 h 2484203"/>
              <a:gd name="connsiteX10" fmla="*/ 4040868 w 4040868"/>
              <a:gd name="connsiteY10" fmla="*/ 1907085 h 2484203"/>
              <a:gd name="connsiteX11" fmla="*/ 4040868 w 4040868"/>
              <a:gd name="connsiteY11" fmla="*/ 2245468 h 2484203"/>
              <a:gd name="connsiteX12" fmla="*/ 3897247 w 4040868"/>
              <a:gd name="connsiteY12" fmla="*/ 2338115 h 2484203"/>
              <a:gd name="connsiteX13" fmla="*/ 3250168 w 4040868"/>
              <a:gd name="connsiteY13" fmla="*/ 2413957 h 2484203"/>
              <a:gd name="connsiteX14" fmla="*/ 3125358 w 4040868"/>
              <a:gd name="connsiteY14" fmla="*/ 1536797 h 2484203"/>
              <a:gd name="connsiteX15" fmla="*/ 3119853 w 4040868"/>
              <a:gd name="connsiteY15" fmla="*/ 954065 h 2484203"/>
              <a:gd name="connsiteX16" fmla="*/ 2577517 w 4040868"/>
              <a:gd name="connsiteY16" fmla="*/ 1167400 h 2484203"/>
              <a:gd name="connsiteX17" fmla="*/ 1717591 w 4040868"/>
              <a:gd name="connsiteY17" fmla="*/ 1380395 h 2484203"/>
              <a:gd name="connsiteX18" fmla="*/ 1592853 w 4040868"/>
              <a:gd name="connsiteY18" fmla="*/ 503348 h 2484203"/>
              <a:gd name="connsiteX19" fmla="*/ 1642974 w 4040868"/>
              <a:gd name="connsiteY19" fmla="*/ 8510 h 2484203"/>
              <a:gd name="connsiteX20" fmla="*/ 0 w 4040868"/>
              <a:gd name="connsiteY20" fmla="*/ 0 h 2484203"/>
              <a:gd name="connsiteX21" fmla="*/ 285293 w 4040868"/>
              <a:gd name="connsiteY21" fmla="*/ 0 h 2484203"/>
              <a:gd name="connsiteX22" fmla="*/ 288683 w 4040868"/>
              <a:gd name="connsiteY22" fmla="*/ 23305 h 2484203"/>
              <a:gd name="connsiteX23" fmla="*/ 344260 w 4040868"/>
              <a:gd name="connsiteY23" fmla="*/ 111230 h 2484203"/>
              <a:gd name="connsiteX24" fmla="*/ 728339 w 4040868"/>
              <a:gd name="connsiteY24" fmla="*/ 1794 h 2484203"/>
              <a:gd name="connsiteX25" fmla="*/ 731070 w 4040868"/>
              <a:gd name="connsiteY25" fmla="*/ 0 h 2484203"/>
              <a:gd name="connsiteX26" fmla="*/ 1253365 w 4040868"/>
              <a:gd name="connsiteY26" fmla="*/ 0 h 2484203"/>
              <a:gd name="connsiteX27" fmla="*/ 1203261 w 4040868"/>
              <a:gd name="connsiteY27" fmla="*/ 30014 h 2484203"/>
              <a:gd name="connsiteX28" fmla="*/ 1045098 w 4040868"/>
              <a:gd name="connsiteY28" fmla="*/ 133945 h 2484203"/>
              <a:gd name="connsiteX29" fmla="*/ 185259 w 4040868"/>
              <a:gd name="connsiteY29" fmla="*/ 346999 h 2484203"/>
              <a:gd name="connsiteX30" fmla="*/ 8682 w 4040868"/>
              <a:gd name="connsiteY30" fmla="*/ 75030 h 24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40868" h="2484203">
                <a:moveTo>
                  <a:pt x="1639501" y="0"/>
                </a:moveTo>
                <a:lnTo>
                  <a:pt x="1927972" y="0"/>
                </a:lnTo>
                <a:lnTo>
                  <a:pt x="1936047" y="69832"/>
                </a:lnTo>
                <a:cubicBezTo>
                  <a:pt x="1941935" y="225592"/>
                  <a:pt x="1905398" y="399199"/>
                  <a:pt x="1871145" y="561938"/>
                </a:cubicBezTo>
                <a:cubicBezTo>
                  <a:pt x="1818675" y="811204"/>
                  <a:pt x="1764412" y="1068972"/>
                  <a:pt x="1876589" y="1144624"/>
                </a:cubicBezTo>
                <a:cubicBezTo>
                  <a:pt x="1988767" y="1220276"/>
                  <a:pt x="2207469" y="1073404"/>
                  <a:pt x="2418931" y="931295"/>
                </a:cubicBezTo>
                <a:cubicBezTo>
                  <a:pt x="2695019" y="745819"/>
                  <a:pt x="3007951" y="535602"/>
                  <a:pt x="3278854" y="718297"/>
                </a:cubicBezTo>
                <a:cubicBezTo>
                  <a:pt x="3549759" y="900994"/>
                  <a:pt x="3472126" y="1269896"/>
                  <a:pt x="3403625" y="1595367"/>
                </a:cubicBezTo>
                <a:cubicBezTo>
                  <a:pt x="3351132" y="1844684"/>
                  <a:pt x="3296911" y="2102481"/>
                  <a:pt x="3409135" y="2178165"/>
                </a:cubicBezTo>
                <a:cubicBezTo>
                  <a:pt x="3521360" y="2253848"/>
                  <a:pt x="3739918" y="2106880"/>
                  <a:pt x="3951362" y="1964825"/>
                </a:cubicBezTo>
                <a:lnTo>
                  <a:pt x="4040868" y="1907085"/>
                </a:lnTo>
                <a:lnTo>
                  <a:pt x="4040868" y="2245468"/>
                </a:lnTo>
                <a:lnTo>
                  <a:pt x="3897247" y="2338115"/>
                </a:lnTo>
                <a:cubicBezTo>
                  <a:pt x="3680078" y="2466935"/>
                  <a:pt x="3453297" y="2550946"/>
                  <a:pt x="3250168" y="2413957"/>
                </a:cubicBezTo>
                <a:cubicBezTo>
                  <a:pt x="2979295" y="2231282"/>
                  <a:pt x="3056854" y="1862273"/>
                  <a:pt x="3125358" y="1536797"/>
                </a:cubicBezTo>
                <a:cubicBezTo>
                  <a:pt x="3177820" y="1287528"/>
                  <a:pt x="3232077" y="1029749"/>
                  <a:pt x="3119853" y="954065"/>
                </a:cubicBezTo>
                <a:cubicBezTo>
                  <a:pt x="3007628" y="878381"/>
                  <a:pt x="2788984" y="1025298"/>
                  <a:pt x="2577517" y="1167400"/>
                </a:cubicBezTo>
                <a:cubicBezTo>
                  <a:pt x="2301431" y="1352887"/>
                  <a:pt x="1988500" y="1563095"/>
                  <a:pt x="1717591" y="1380395"/>
                </a:cubicBezTo>
                <a:cubicBezTo>
                  <a:pt x="1446683" y="1197696"/>
                  <a:pt x="1524354" y="828830"/>
                  <a:pt x="1592853" y="503348"/>
                </a:cubicBezTo>
                <a:cubicBezTo>
                  <a:pt x="1632232" y="316369"/>
                  <a:pt x="1672597" y="124625"/>
                  <a:pt x="1642974" y="8510"/>
                </a:cubicBezTo>
                <a:close/>
                <a:moveTo>
                  <a:pt x="0" y="0"/>
                </a:moveTo>
                <a:lnTo>
                  <a:pt x="285293" y="0"/>
                </a:lnTo>
                <a:lnTo>
                  <a:pt x="288683" y="23305"/>
                </a:lnTo>
                <a:cubicBezTo>
                  <a:pt x="298556" y="62009"/>
                  <a:pt x="316206" y="92310"/>
                  <a:pt x="344260" y="111230"/>
                </a:cubicBezTo>
                <a:cubicBezTo>
                  <a:pt x="428424" y="167989"/>
                  <a:pt x="572407" y="99511"/>
                  <a:pt x="728339" y="1794"/>
                </a:cubicBezTo>
                <a:lnTo>
                  <a:pt x="731070" y="0"/>
                </a:lnTo>
                <a:lnTo>
                  <a:pt x="1253365" y="0"/>
                </a:lnTo>
                <a:lnTo>
                  <a:pt x="1203261" y="30014"/>
                </a:lnTo>
                <a:cubicBezTo>
                  <a:pt x="1151276" y="62590"/>
                  <a:pt x="1097964" y="98419"/>
                  <a:pt x="1045098" y="133945"/>
                </a:cubicBezTo>
                <a:cubicBezTo>
                  <a:pt x="769005" y="319427"/>
                  <a:pt x="456124" y="529669"/>
                  <a:pt x="185259" y="346999"/>
                </a:cubicBezTo>
                <a:cubicBezTo>
                  <a:pt x="83685" y="278498"/>
                  <a:pt x="31110" y="183804"/>
                  <a:pt x="8682" y="75030"/>
                </a:cubicBezTo>
                <a:close/>
              </a:path>
            </a:pathLst>
          </a:custGeom>
          <a:solidFill>
            <a:schemeClr val="accent2">
              <a:lumMod val="20000"/>
              <a:lumOff val="80000"/>
              <a:alpha val="50000"/>
            </a:schemeClr>
          </a:solidFill>
          <a:ln w="9400" cap="flat">
            <a:noFill/>
            <a:prstDash val="solid"/>
            <a:miter/>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683E7202-D4FD-97A5-44A7-EC8436DA2BFF}"/>
              </a:ext>
              <a:ext uri="{C183D7F6-B498-43B3-948B-1728B52AA6E4}">
                <adec:decorative xmlns:adec="http://schemas.microsoft.com/office/drawing/2017/decorative" val="1"/>
              </a:ext>
            </a:extLst>
          </p:cNvPr>
          <p:cNvSpPr/>
          <p:nvPr userDrawn="1"/>
        </p:nvSpPr>
        <p:spPr>
          <a:xfrm>
            <a:off x="7453932" y="851548"/>
            <a:ext cx="4353117" cy="50054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680E844-DC94-8DC4-9D32-BFCC7888727A}"/>
              </a:ext>
              <a:ext uri="{C183D7F6-B498-43B3-948B-1728B52AA6E4}">
                <adec:decorative xmlns:adec="http://schemas.microsoft.com/office/drawing/2017/decorative" val="1"/>
              </a:ext>
            </a:extLst>
          </p:cNvPr>
          <p:cNvSpPr/>
          <p:nvPr userDrawn="1"/>
        </p:nvSpPr>
        <p:spPr>
          <a:xfrm>
            <a:off x="7453932" y="380999"/>
            <a:ext cx="4353117" cy="47055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90C8A32-35EB-644B-4A78-F0837BB8C9A5}"/>
              </a:ext>
              <a:ext uri="{C183D7F6-B498-43B3-948B-1728B52AA6E4}">
                <adec:decorative xmlns:adec="http://schemas.microsoft.com/office/drawing/2017/decorative" val="1"/>
              </a:ext>
            </a:extLst>
          </p:cNvPr>
          <p:cNvGrpSpPr/>
          <p:nvPr userDrawn="1"/>
        </p:nvGrpSpPr>
        <p:grpSpPr>
          <a:xfrm>
            <a:off x="7595447" y="505268"/>
            <a:ext cx="810985" cy="212272"/>
            <a:chOff x="1883229" y="800099"/>
            <a:chExt cx="810985" cy="212272"/>
          </a:xfrm>
        </p:grpSpPr>
        <p:sp>
          <p:nvSpPr>
            <p:cNvPr id="29" name="Oval 28">
              <a:extLst>
                <a:ext uri="{FF2B5EF4-FFF2-40B4-BE49-F238E27FC236}">
                  <a16:creationId xmlns:a16="http://schemas.microsoft.com/office/drawing/2014/main" id="{7D61DD85-A825-A396-2A30-039913643826}"/>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E29ECB8-2561-5C06-11F4-9DAB13E88AF9}"/>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AE27364-A704-A922-E89E-C44E9040E1E4}"/>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Picture Placeholder 35">
            <a:extLst>
              <a:ext uri="{FF2B5EF4-FFF2-40B4-BE49-F238E27FC236}">
                <a16:creationId xmlns:a16="http://schemas.microsoft.com/office/drawing/2014/main" id="{E5704C24-F4AD-72DA-159C-32CBFB1AFD4B}"/>
              </a:ext>
            </a:extLst>
          </p:cNvPr>
          <p:cNvSpPr>
            <a:spLocks noGrp="1"/>
          </p:cNvSpPr>
          <p:nvPr>
            <p:ph type="pic" sz="quarter" idx="18"/>
          </p:nvPr>
        </p:nvSpPr>
        <p:spPr>
          <a:xfrm>
            <a:off x="7481871" y="881363"/>
            <a:ext cx="4297680" cy="4937760"/>
          </a:xfrm>
        </p:spPr>
        <p:txBody>
          <a:bodyPr/>
          <a:lstStyle>
            <a:lvl1pPr marL="0" indent="0" algn="ctr">
              <a:buNone/>
              <a:defRPr sz="2000"/>
            </a:lvl1pPr>
          </a:lstStyle>
          <a:p>
            <a:r>
              <a:rPr lang="en-US" dirty="0"/>
              <a:t>Click icon to add picture</a:t>
            </a:r>
          </a:p>
        </p:txBody>
      </p:sp>
      <p:sp>
        <p:nvSpPr>
          <p:cNvPr id="3" name="Rectangle 2">
            <a:extLst>
              <a:ext uri="{FF2B5EF4-FFF2-40B4-BE49-F238E27FC236}">
                <a16:creationId xmlns:a16="http://schemas.microsoft.com/office/drawing/2014/main" id="{2F8B87FB-2727-2ED0-7E72-76E55BE45CAA}"/>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D9C4F77E-C259-1702-5FF7-B1EF4F060EAB}"/>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BE4EF1CA-0713-F725-CD7A-054E12143376}"/>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AB066C26-EC61-4AF5-B950-A05F9B06BC7B}" type="datetime1">
              <a:rPr lang="en-US" smtClean="0"/>
              <a:t>3/22/2026</a:t>
            </a:fld>
            <a:endParaRPr lang="en-US" dirty="0"/>
          </a:p>
        </p:txBody>
      </p:sp>
      <p:pic>
        <p:nvPicPr>
          <p:cNvPr id="8" name="Graphic 7">
            <a:extLst>
              <a:ext uri="{FF2B5EF4-FFF2-40B4-BE49-F238E27FC236}">
                <a16:creationId xmlns:a16="http://schemas.microsoft.com/office/drawing/2014/main" id="{C7C27500-80A5-ACE3-E5FE-30B63950C8C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42011" y="6405154"/>
            <a:ext cx="274320" cy="274320"/>
          </a:xfrm>
          <a:prstGeom prst="rect">
            <a:avLst/>
          </a:prstGeom>
        </p:spPr>
      </p:pic>
      <p:pic>
        <p:nvPicPr>
          <p:cNvPr id="11" name="Graphic 10">
            <a:extLst>
              <a:ext uri="{FF2B5EF4-FFF2-40B4-BE49-F238E27FC236}">
                <a16:creationId xmlns:a16="http://schemas.microsoft.com/office/drawing/2014/main" id="{06256C1F-A548-F457-2753-E96A83E5E1B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9168948" y="6405154"/>
            <a:ext cx="274320" cy="274320"/>
          </a:xfrm>
          <a:prstGeom prst="rect">
            <a:avLst/>
          </a:prstGeom>
        </p:spPr>
      </p:pic>
      <p:pic>
        <p:nvPicPr>
          <p:cNvPr id="12" name="Graphic 11">
            <a:extLst>
              <a:ext uri="{FF2B5EF4-FFF2-40B4-BE49-F238E27FC236}">
                <a16:creationId xmlns:a16="http://schemas.microsoft.com/office/drawing/2014/main" id="{797F79C1-FB83-AC51-70F8-8E7305F7C8E1}"/>
              </a:ext>
              <a:ext uri="{C183D7F6-B498-43B3-948B-1728B52AA6E4}">
                <adec:decorative xmlns:adec="http://schemas.microsoft.com/office/drawing/2017/decorative" val="1"/>
              </a:ext>
            </a:extLst>
          </p:cNvPr>
          <p:cNvPicPr>
            <a:picLocks noChangeAspect="1"/>
          </p:cNvPicPr>
          <p:nvPr userDrawn="1"/>
        </p:nvPicPr>
        <p:blipFill rotWithShape="1">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rcRect l="13558" t="13558" r="13558" b="13558"/>
          <a:stretch/>
        </p:blipFill>
        <p:spPr>
          <a:xfrm>
            <a:off x="8795884" y="6405154"/>
            <a:ext cx="274320" cy="274320"/>
          </a:xfrm>
          <a:prstGeom prst="rect">
            <a:avLst/>
          </a:prstGeom>
        </p:spPr>
      </p:pic>
      <p:sp>
        <p:nvSpPr>
          <p:cNvPr id="15" name="Slide Number Placeholder 5">
            <a:extLst>
              <a:ext uri="{FF2B5EF4-FFF2-40B4-BE49-F238E27FC236}">
                <a16:creationId xmlns:a16="http://schemas.microsoft.com/office/drawing/2014/main" id="{BBDD93F0-5136-93CB-0125-942AA638272F}"/>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16" name="Rectangle 15">
            <a:extLst>
              <a:ext uri="{FF2B5EF4-FFF2-40B4-BE49-F238E27FC236}">
                <a16:creationId xmlns:a16="http://schemas.microsoft.com/office/drawing/2014/main" id="{1FE7A212-2920-1971-09FB-8F2CF45120D7}"/>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10448064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B9D92F9-7505-2024-1DF6-10DB1241A72C}"/>
              </a:ext>
              <a:ext uri="{C183D7F6-B498-43B3-948B-1728B52AA6E4}">
                <adec:decorative xmlns:adec="http://schemas.microsoft.com/office/drawing/2017/decorative" val="1"/>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40898"/>
          <a:stretch/>
        </p:blipFill>
        <p:spPr>
          <a:xfrm>
            <a:off x="0" y="1448221"/>
            <a:ext cx="2197076" cy="3717471"/>
          </a:xfrm>
          <a:prstGeom prst="rect">
            <a:avLst/>
          </a:prstGeom>
        </p:spPr>
      </p:pic>
      <p:sp>
        <p:nvSpPr>
          <p:cNvPr id="21" name="Rectangle 20">
            <a:extLst>
              <a:ext uri="{FF2B5EF4-FFF2-40B4-BE49-F238E27FC236}">
                <a16:creationId xmlns:a16="http://schemas.microsoft.com/office/drawing/2014/main" id="{7D296A0E-AA2F-B543-BCEA-D30C665A2BA2}"/>
              </a:ext>
              <a:ext uri="{C183D7F6-B498-43B3-948B-1728B52AA6E4}">
                <adec:decorative xmlns:adec="http://schemas.microsoft.com/office/drawing/2017/decorative" val="1"/>
              </a:ext>
            </a:extLst>
          </p:cNvPr>
          <p:cNvSpPr/>
          <p:nvPr userDrawn="1"/>
        </p:nvSpPr>
        <p:spPr>
          <a:xfrm>
            <a:off x="380999" y="851548"/>
            <a:ext cx="6687981" cy="50054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2" name="Rectangle 21">
            <a:extLst>
              <a:ext uri="{FF2B5EF4-FFF2-40B4-BE49-F238E27FC236}">
                <a16:creationId xmlns:a16="http://schemas.microsoft.com/office/drawing/2014/main" id="{FF4E35C9-2754-CF70-29E7-27AC12CE482E}"/>
              </a:ext>
              <a:ext uri="{C183D7F6-B498-43B3-948B-1728B52AA6E4}">
                <adec:decorative xmlns:adec="http://schemas.microsoft.com/office/drawing/2017/decorative" val="1"/>
              </a:ext>
            </a:extLst>
          </p:cNvPr>
          <p:cNvSpPr/>
          <p:nvPr userDrawn="1"/>
        </p:nvSpPr>
        <p:spPr>
          <a:xfrm>
            <a:off x="380999" y="380999"/>
            <a:ext cx="6687981" cy="47055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69AAB6D3-CF07-3A44-F37A-9DEF7B82B56B}"/>
              </a:ext>
              <a:ext uri="{C183D7F6-B498-43B3-948B-1728B52AA6E4}">
                <adec:decorative xmlns:adec="http://schemas.microsoft.com/office/drawing/2017/decorative" val="1"/>
              </a:ext>
            </a:extLst>
          </p:cNvPr>
          <p:cNvGrpSpPr/>
          <p:nvPr userDrawn="1"/>
        </p:nvGrpSpPr>
        <p:grpSpPr>
          <a:xfrm>
            <a:off x="522515" y="505268"/>
            <a:ext cx="810985" cy="212272"/>
            <a:chOff x="1883229" y="800099"/>
            <a:chExt cx="810985" cy="212272"/>
          </a:xfrm>
        </p:grpSpPr>
        <p:sp>
          <p:nvSpPr>
            <p:cNvPr id="18" name="Oval 17">
              <a:extLst>
                <a:ext uri="{FF2B5EF4-FFF2-40B4-BE49-F238E27FC236}">
                  <a16:creationId xmlns:a16="http://schemas.microsoft.com/office/drawing/2014/main" id="{16E4DBAB-D882-5741-A690-F28CB547E059}"/>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9414570-C554-43C4-DF59-67790E6DBEB8}"/>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9EC5277-EFEF-467F-A8E8-3AB6A62F3A00}"/>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385644" y="841808"/>
            <a:ext cx="6712153" cy="4012867"/>
          </a:xfrm>
        </p:spPr>
        <p:txBody>
          <a:bodyPr anchor="ctr"/>
          <a:lstStyle>
            <a:lvl1pPr algn="ctr">
              <a:defRPr sz="5400"/>
            </a:lvl1pPr>
          </a:lstStyle>
          <a:p>
            <a:r>
              <a:rPr lang="en-US" dirty="0"/>
              <a:t>Click to add title</a:t>
            </a:r>
          </a:p>
        </p:txBody>
      </p:sp>
      <p:sp>
        <p:nvSpPr>
          <p:cNvPr id="3" name="Rectangle: Rounded Corners 2">
            <a:extLst>
              <a:ext uri="{FF2B5EF4-FFF2-40B4-BE49-F238E27FC236}">
                <a16:creationId xmlns:a16="http://schemas.microsoft.com/office/drawing/2014/main" id="{A63774F2-22B6-2050-1FA9-905E2B2B5FD4}"/>
              </a:ext>
              <a:ext uri="{C183D7F6-B498-43B3-948B-1728B52AA6E4}">
                <adec:decorative xmlns:adec="http://schemas.microsoft.com/office/drawing/2017/decorative" val="1"/>
              </a:ext>
            </a:extLst>
          </p:cNvPr>
          <p:cNvSpPr/>
          <p:nvPr userDrawn="1"/>
        </p:nvSpPr>
        <p:spPr>
          <a:xfrm>
            <a:off x="720532" y="4854677"/>
            <a:ext cx="6008915" cy="652923"/>
          </a:xfrm>
          <a:prstGeom prst="roundRect">
            <a:avLst>
              <a:gd name="adj" fmla="val 50000"/>
            </a:avLst>
          </a:prstGeom>
          <a:solidFill>
            <a:schemeClr val="accent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D406CD66-4AAA-6429-2E99-B4514373C2AE}"/>
              </a:ext>
            </a:extLst>
          </p:cNvPr>
          <p:cNvSpPr>
            <a:spLocks noGrp="1"/>
          </p:cNvSpPr>
          <p:nvPr>
            <p:ph type="subTitle" idx="1" hasCustomPrompt="1"/>
          </p:nvPr>
        </p:nvSpPr>
        <p:spPr>
          <a:xfrm>
            <a:off x="734784" y="4854677"/>
            <a:ext cx="6008915" cy="652923"/>
          </a:xfrm>
        </p:spPr>
        <p:txBody>
          <a:bodyPr anchor="ct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Freeform: Shape 30">
            <a:extLst>
              <a:ext uri="{FF2B5EF4-FFF2-40B4-BE49-F238E27FC236}">
                <a16:creationId xmlns:a16="http://schemas.microsoft.com/office/drawing/2014/main" id="{A037F58E-633A-20EC-118A-2A3039E204FC}"/>
              </a:ext>
              <a:ext uri="{C183D7F6-B498-43B3-948B-1728B52AA6E4}">
                <adec:decorative xmlns:adec="http://schemas.microsoft.com/office/drawing/2017/decorative" val="1"/>
              </a:ext>
            </a:extLst>
          </p:cNvPr>
          <p:cNvSpPr/>
          <p:nvPr userDrawn="1"/>
        </p:nvSpPr>
        <p:spPr>
          <a:xfrm>
            <a:off x="8151132" y="1"/>
            <a:ext cx="4040868" cy="2484203"/>
          </a:xfrm>
          <a:custGeom>
            <a:avLst/>
            <a:gdLst>
              <a:gd name="connsiteX0" fmla="*/ 1639501 w 4040868"/>
              <a:gd name="connsiteY0" fmla="*/ 0 h 2484203"/>
              <a:gd name="connsiteX1" fmla="*/ 1927972 w 4040868"/>
              <a:gd name="connsiteY1" fmla="*/ 0 h 2484203"/>
              <a:gd name="connsiteX2" fmla="*/ 1936047 w 4040868"/>
              <a:gd name="connsiteY2" fmla="*/ 69832 h 2484203"/>
              <a:gd name="connsiteX3" fmla="*/ 1871145 w 4040868"/>
              <a:gd name="connsiteY3" fmla="*/ 561938 h 2484203"/>
              <a:gd name="connsiteX4" fmla="*/ 1876589 w 4040868"/>
              <a:gd name="connsiteY4" fmla="*/ 1144624 h 2484203"/>
              <a:gd name="connsiteX5" fmla="*/ 2418931 w 4040868"/>
              <a:gd name="connsiteY5" fmla="*/ 931295 h 2484203"/>
              <a:gd name="connsiteX6" fmla="*/ 3278854 w 4040868"/>
              <a:gd name="connsiteY6" fmla="*/ 718297 h 2484203"/>
              <a:gd name="connsiteX7" fmla="*/ 3403625 w 4040868"/>
              <a:gd name="connsiteY7" fmla="*/ 1595367 h 2484203"/>
              <a:gd name="connsiteX8" fmla="*/ 3409135 w 4040868"/>
              <a:gd name="connsiteY8" fmla="*/ 2178165 h 2484203"/>
              <a:gd name="connsiteX9" fmla="*/ 3951362 w 4040868"/>
              <a:gd name="connsiteY9" fmla="*/ 1964825 h 2484203"/>
              <a:gd name="connsiteX10" fmla="*/ 4040868 w 4040868"/>
              <a:gd name="connsiteY10" fmla="*/ 1907085 h 2484203"/>
              <a:gd name="connsiteX11" fmla="*/ 4040868 w 4040868"/>
              <a:gd name="connsiteY11" fmla="*/ 2245468 h 2484203"/>
              <a:gd name="connsiteX12" fmla="*/ 3897247 w 4040868"/>
              <a:gd name="connsiteY12" fmla="*/ 2338115 h 2484203"/>
              <a:gd name="connsiteX13" fmla="*/ 3250168 w 4040868"/>
              <a:gd name="connsiteY13" fmla="*/ 2413957 h 2484203"/>
              <a:gd name="connsiteX14" fmla="*/ 3125358 w 4040868"/>
              <a:gd name="connsiteY14" fmla="*/ 1536797 h 2484203"/>
              <a:gd name="connsiteX15" fmla="*/ 3119853 w 4040868"/>
              <a:gd name="connsiteY15" fmla="*/ 954065 h 2484203"/>
              <a:gd name="connsiteX16" fmla="*/ 2577517 w 4040868"/>
              <a:gd name="connsiteY16" fmla="*/ 1167400 h 2484203"/>
              <a:gd name="connsiteX17" fmla="*/ 1717591 w 4040868"/>
              <a:gd name="connsiteY17" fmla="*/ 1380395 h 2484203"/>
              <a:gd name="connsiteX18" fmla="*/ 1592853 w 4040868"/>
              <a:gd name="connsiteY18" fmla="*/ 503348 h 2484203"/>
              <a:gd name="connsiteX19" fmla="*/ 1642974 w 4040868"/>
              <a:gd name="connsiteY19" fmla="*/ 8510 h 2484203"/>
              <a:gd name="connsiteX20" fmla="*/ 0 w 4040868"/>
              <a:gd name="connsiteY20" fmla="*/ 0 h 2484203"/>
              <a:gd name="connsiteX21" fmla="*/ 285293 w 4040868"/>
              <a:gd name="connsiteY21" fmla="*/ 0 h 2484203"/>
              <a:gd name="connsiteX22" fmla="*/ 288683 w 4040868"/>
              <a:gd name="connsiteY22" fmla="*/ 23305 h 2484203"/>
              <a:gd name="connsiteX23" fmla="*/ 344260 w 4040868"/>
              <a:gd name="connsiteY23" fmla="*/ 111230 h 2484203"/>
              <a:gd name="connsiteX24" fmla="*/ 728339 w 4040868"/>
              <a:gd name="connsiteY24" fmla="*/ 1794 h 2484203"/>
              <a:gd name="connsiteX25" fmla="*/ 731070 w 4040868"/>
              <a:gd name="connsiteY25" fmla="*/ 0 h 2484203"/>
              <a:gd name="connsiteX26" fmla="*/ 1253365 w 4040868"/>
              <a:gd name="connsiteY26" fmla="*/ 0 h 2484203"/>
              <a:gd name="connsiteX27" fmla="*/ 1203261 w 4040868"/>
              <a:gd name="connsiteY27" fmla="*/ 30014 h 2484203"/>
              <a:gd name="connsiteX28" fmla="*/ 1045098 w 4040868"/>
              <a:gd name="connsiteY28" fmla="*/ 133945 h 2484203"/>
              <a:gd name="connsiteX29" fmla="*/ 185259 w 4040868"/>
              <a:gd name="connsiteY29" fmla="*/ 346999 h 2484203"/>
              <a:gd name="connsiteX30" fmla="*/ 8682 w 4040868"/>
              <a:gd name="connsiteY30" fmla="*/ 75030 h 24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40868" h="2484203">
                <a:moveTo>
                  <a:pt x="1639501" y="0"/>
                </a:moveTo>
                <a:lnTo>
                  <a:pt x="1927972" y="0"/>
                </a:lnTo>
                <a:lnTo>
                  <a:pt x="1936047" y="69832"/>
                </a:lnTo>
                <a:cubicBezTo>
                  <a:pt x="1941935" y="225592"/>
                  <a:pt x="1905398" y="399199"/>
                  <a:pt x="1871145" y="561938"/>
                </a:cubicBezTo>
                <a:cubicBezTo>
                  <a:pt x="1818675" y="811204"/>
                  <a:pt x="1764412" y="1068972"/>
                  <a:pt x="1876589" y="1144624"/>
                </a:cubicBezTo>
                <a:cubicBezTo>
                  <a:pt x="1988767" y="1220276"/>
                  <a:pt x="2207469" y="1073404"/>
                  <a:pt x="2418931" y="931295"/>
                </a:cubicBezTo>
                <a:cubicBezTo>
                  <a:pt x="2695019" y="745819"/>
                  <a:pt x="3007951" y="535602"/>
                  <a:pt x="3278854" y="718297"/>
                </a:cubicBezTo>
                <a:cubicBezTo>
                  <a:pt x="3549759" y="900994"/>
                  <a:pt x="3472126" y="1269896"/>
                  <a:pt x="3403625" y="1595367"/>
                </a:cubicBezTo>
                <a:cubicBezTo>
                  <a:pt x="3351132" y="1844684"/>
                  <a:pt x="3296911" y="2102481"/>
                  <a:pt x="3409135" y="2178165"/>
                </a:cubicBezTo>
                <a:cubicBezTo>
                  <a:pt x="3521360" y="2253848"/>
                  <a:pt x="3739918" y="2106880"/>
                  <a:pt x="3951362" y="1964825"/>
                </a:cubicBezTo>
                <a:lnTo>
                  <a:pt x="4040868" y="1907085"/>
                </a:lnTo>
                <a:lnTo>
                  <a:pt x="4040868" y="2245468"/>
                </a:lnTo>
                <a:lnTo>
                  <a:pt x="3897247" y="2338115"/>
                </a:lnTo>
                <a:cubicBezTo>
                  <a:pt x="3680078" y="2466935"/>
                  <a:pt x="3453297" y="2550946"/>
                  <a:pt x="3250168" y="2413957"/>
                </a:cubicBezTo>
                <a:cubicBezTo>
                  <a:pt x="2979295" y="2231282"/>
                  <a:pt x="3056854" y="1862273"/>
                  <a:pt x="3125358" y="1536797"/>
                </a:cubicBezTo>
                <a:cubicBezTo>
                  <a:pt x="3177820" y="1287528"/>
                  <a:pt x="3232077" y="1029749"/>
                  <a:pt x="3119853" y="954065"/>
                </a:cubicBezTo>
                <a:cubicBezTo>
                  <a:pt x="3007628" y="878381"/>
                  <a:pt x="2788984" y="1025298"/>
                  <a:pt x="2577517" y="1167400"/>
                </a:cubicBezTo>
                <a:cubicBezTo>
                  <a:pt x="2301431" y="1352887"/>
                  <a:pt x="1988500" y="1563095"/>
                  <a:pt x="1717591" y="1380395"/>
                </a:cubicBezTo>
                <a:cubicBezTo>
                  <a:pt x="1446683" y="1197696"/>
                  <a:pt x="1524354" y="828830"/>
                  <a:pt x="1592853" y="503348"/>
                </a:cubicBezTo>
                <a:cubicBezTo>
                  <a:pt x="1632232" y="316369"/>
                  <a:pt x="1672597" y="124625"/>
                  <a:pt x="1642974" y="8510"/>
                </a:cubicBezTo>
                <a:close/>
                <a:moveTo>
                  <a:pt x="0" y="0"/>
                </a:moveTo>
                <a:lnTo>
                  <a:pt x="285293" y="0"/>
                </a:lnTo>
                <a:lnTo>
                  <a:pt x="288683" y="23305"/>
                </a:lnTo>
                <a:cubicBezTo>
                  <a:pt x="298556" y="62009"/>
                  <a:pt x="316206" y="92310"/>
                  <a:pt x="344260" y="111230"/>
                </a:cubicBezTo>
                <a:cubicBezTo>
                  <a:pt x="428424" y="167989"/>
                  <a:pt x="572407" y="99511"/>
                  <a:pt x="728339" y="1794"/>
                </a:cubicBezTo>
                <a:lnTo>
                  <a:pt x="731070" y="0"/>
                </a:lnTo>
                <a:lnTo>
                  <a:pt x="1253365" y="0"/>
                </a:lnTo>
                <a:lnTo>
                  <a:pt x="1203261" y="30014"/>
                </a:lnTo>
                <a:cubicBezTo>
                  <a:pt x="1151276" y="62590"/>
                  <a:pt x="1097964" y="98419"/>
                  <a:pt x="1045098" y="133945"/>
                </a:cubicBezTo>
                <a:cubicBezTo>
                  <a:pt x="769005" y="319427"/>
                  <a:pt x="456124" y="529669"/>
                  <a:pt x="185259" y="346999"/>
                </a:cubicBezTo>
                <a:cubicBezTo>
                  <a:pt x="83685" y="278498"/>
                  <a:pt x="31110" y="183804"/>
                  <a:pt x="8682" y="75030"/>
                </a:cubicBezTo>
                <a:close/>
              </a:path>
            </a:pathLst>
          </a:custGeom>
          <a:solidFill>
            <a:schemeClr val="accent2">
              <a:lumMod val="20000"/>
              <a:lumOff val="80000"/>
              <a:alpha val="50000"/>
            </a:schemeClr>
          </a:solidFill>
          <a:ln w="9400" cap="flat">
            <a:noFill/>
            <a:prstDash val="solid"/>
            <a:miter/>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683E7202-D4FD-97A5-44A7-EC8436DA2BFF}"/>
              </a:ext>
              <a:ext uri="{C183D7F6-B498-43B3-948B-1728B52AA6E4}">
                <adec:decorative xmlns:adec="http://schemas.microsoft.com/office/drawing/2017/decorative" val="1"/>
              </a:ext>
            </a:extLst>
          </p:cNvPr>
          <p:cNvSpPr/>
          <p:nvPr userDrawn="1"/>
        </p:nvSpPr>
        <p:spPr>
          <a:xfrm>
            <a:off x="7453932" y="851548"/>
            <a:ext cx="4353117" cy="500540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680E844-DC94-8DC4-9D32-BFCC7888727A}"/>
              </a:ext>
              <a:ext uri="{C183D7F6-B498-43B3-948B-1728B52AA6E4}">
                <adec:decorative xmlns:adec="http://schemas.microsoft.com/office/drawing/2017/decorative" val="1"/>
              </a:ext>
            </a:extLst>
          </p:cNvPr>
          <p:cNvSpPr/>
          <p:nvPr userDrawn="1"/>
        </p:nvSpPr>
        <p:spPr>
          <a:xfrm>
            <a:off x="7453932" y="380999"/>
            <a:ext cx="4353117" cy="470550"/>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90C8A32-35EB-644B-4A78-F0837BB8C9A5}"/>
              </a:ext>
              <a:ext uri="{C183D7F6-B498-43B3-948B-1728B52AA6E4}">
                <adec:decorative xmlns:adec="http://schemas.microsoft.com/office/drawing/2017/decorative" val="1"/>
              </a:ext>
            </a:extLst>
          </p:cNvPr>
          <p:cNvGrpSpPr/>
          <p:nvPr userDrawn="1"/>
        </p:nvGrpSpPr>
        <p:grpSpPr>
          <a:xfrm>
            <a:off x="7595447" y="505268"/>
            <a:ext cx="810985" cy="212272"/>
            <a:chOff x="1883229" y="800099"/>
            <a:chExt cx="810985" cy="212272"/>
          </a:xfrm>
        </p:grpSpPr>
        <p:sp>
          <p:nvSpPr>
            <p:cNvPr id="29" name="Oval 28">
              <a:extLst>
                <a:ext uri="{FF2B5EF4-FFF2-40B4-BE49-F238E27FC236}">
                  <a16:creationId xmlns:a16="http://schemas.microsoft.com/office/drawing/2014/main" id="{7D61DD85-A825-A396-2A30-039913643826}"/>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E29ECB8-2561-5C06-11F4-9DAB13E88AF9}"/>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AE27364-A704-A922-E89E-C44E9040E1E4}"/>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Picture Placeholder 35">
            <a:extLst>
              <a:ext uri="{FF2B5EF4-FFF2-40B4-BE49-F238E27FC236}">
                <a16:creationId xmlns:a16="http://schemas.microsoft.com/office/drawing/2014/main" id="{E5704C24-F4AD-72DA-159C-32CBFB1AFD4B}"/>
              </a:ext>
            </a:extLst>
          </p:cNvPr>
          <p:cNvSpPr>
            <a:spLocks noGrp="1"/>
          </p:cNvSpPr>
          <p:nvPr>
            <p:ph type="pic" sz="quarter" idx="18"/>
          </p:nvPr>
        </p:nvSpPr>
        <p:spPr>
          <a:xfrm>
            <a:off x="7466631" y="859509"/>
            <a:ext cx="4324485" cy="4983480"/>
          </a:xfrm>
        </p:spPr>
        <p:txBody>
          <a:bodyPr/>
          <a:lstStyle>
            <a:lvl1pPr marL="0" indent="0" algn="ctr">
              <a:buNone/>
              <a:defRPr sz="2000"/>
            </a:lvl1pPr>
          </a:lstStyle>
          <a:p>
            <a:r>
              <a:rPr lang="en-US" dirty="0"/>
              <a:t>Click icon to add picture</a:t>
            </a:r>
          </a:p>
        </p:txBody>
      </p:sp>
      <p:sp>
        <p:nvSpPr>
          <p:cNvPr id="7" name="Rectangle 6">
            <a:extLst>
              <a:ext uri="{FF2B5EF4-FFF2-40B4-BE49-F238E27FC236}">
                <a16:creationId xmlns:a16="http://schemas.microsoft.com/office/drawing/2014/main" id="{579CD2F2-6C1D-5B8C-C5CF-40222BAE8609}"/>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B216551A-8E0E-2E51-2D2F-BD765A674C39}"/>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B612F406-221C-DFC9-5B2E-A6B4A06FF4C7}"/>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8AE62FA2-23F2-405D-92E1-30A3B4768037}" type="datetime1">
              <a:rPr lang="en-US" smtClean="0"/>
              <a:t>3/22/2026</a:t>
            </a:fld>
            <a:endParaRPr lang="en-US" dirty="0"/>
          </a:p>
        </p:txBody>
      </p:sp>
      <p:pic>
        <p:nvPicPr>
          <p:cNvPr id="12" name="Graphic 11">
            <a:extLst>
              <a:ext uri="{FF2B5EF4-FFF2-40B4-BE49-F238E27FC236}">
                <a16:creationId xmlns:a16="http://schemas.microsoft.com/office/drawing/2014/main" id="{A08FB81D-7980-C91F-E68F-CA152DB4AD8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42011" y="6405154"/>
            <a:ext cx="274320" cy="274320"/>
          </a:xfrm>
          <a:prstGeom prst="rect">
            <a:avLst/>
          </a:prstGeom>
        </p:spPr>
      </p:pic>
      <p:pic>
        <p:nvPicPr>
          <p:cNvPr id="15" name="Graphic 14">
            <a:extLst>
              <a:ext uri="{FF2B5EF4-FFF2-40B4-BE49-F238E27FC236}">
                <a16:creationId xmlns:a16="http://schemas.microsoft.com/office/drawing/2014/main" id="{C790F93D-BC22-F46A-6921-21123743493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9168948" y="6405154"/>
            <a:ext cx="274320" cy="274320"/>
          </a:xfrm>
          <a:prstGeom prst="rect">
            <a:avLst/>
          </a:prstGeom>
        </p:spPr>
      </p:pic>
      <p:pic>
        <p:nvPicPr>
          <p:cNvPr id="16" name="Graphic 15">
            <a:extLst>
              <a:ext uri="{FF2B5EF4-FFF2-40B4-BE49-F238E27FC236}">
                <a16:creationId xmlns:a16="http://schemas.microsoft.com/office/drawing/2014/main" id="{CBA151EE-A96C-A1AB-6996-3FF8F8AFA1D2}"/>
              </a:ext>
              <a:ext uri="{C183D7F6-B498-43B3-948B-1728B52AA6E4}">
                <adec:decorative xmlns:adec="http://schemas.microsoft.com/office/drawing/2017/decorative" val="1"/>
              </a:ext>
            </a:extLst>
          </p:cNvPr>
          <p:cNvPicPr>
            <a:picLocks noChangeAspect="1"/>
          </p:cNvPicPr>
          <p:nvPr userDrawn="1"/>
        </p:nvPicPr>
        <p:blipFill rotWithShape="1">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rcRect l="13558" t="13558" r="13558" b="13558"/>
          <a:stretch/>
        </p:blipFill>
        <p:spPr>
          <a:xfrm>
            <a:off x="8795884" y="6405154"/>
            <a:ext cx="274320" cy="274320"/>
          </a:xfrm>
          <a:prstGeom prst="rect">
            <a:avLst/>
          </a:prstGeom>
        </p:spPr>
      </p:pic>
      <p:sp>
        <p:nvSpPr>
          <p:cNvPr id="33" name="Slide Number Placeholder 5">
            <a:extLst>
              <a:ext uri="{FF2B5EF4-FFF2-40B4-BE49-F238E27FC236}">
                <a16:creationId xmlns:a16="http://schemas.microsoft.com/office/drawing/2014/main" id="{0FBE0826-C479-F9B2-BE8C-B31F4CD98E4C}"/>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34" name="Rectangle 33">
            <a:extLst>
              <a:ext uri="{FF2B5EF4-FFF2-40B4-BE49-F238E27FC236}">
                <a16:creationId xmlns:a16="http://schemas.microsoft.com/office/drawing/2014/main" id="{62278FC6-6AA7-8092-6593-326853123591}"/>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33839226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A41A884-237A-64B6-32E7-217992605B35}"/>
              </a:ext>
              <a:ext uri="{C183D7F6-B498-43B3-948B-1728B52AA6E4}">
                <adec:decorative xmlns:adec="http://schemas.microsoft.com/office/drawing/2017/decorative" val="1"/>
              </a:ext>
            </a:extLst>
          </p:cNvPr>
          <p:cNvSpPr/>
          <p:nvPr userDrawn="1"/>
        </p:nvSpPr>
        <p:spPr>
          <a:xfrm>
            <a:off x="336550" y="327025"/>
            <a:ext cx="11518900" cy="5561466"/>
          </a:xfrm>
          <a:prstGeom prst="roundRect">
            <a:avLst>
              <a:gd name="adj" fmla="val 1928"/>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BA79ADB4-793B-694B-0F44-63AED5A3B60F}"/>
              </a:ext>
            </a:extLst>
          </p:cNvPr>
          <p:cNvSpPr>
            <a:spLocks noGrp="1"/>
          </p:cNvSpPr>
          <p:nvPr>
            <p:ph type="title" hasCustomPrompt="1"/>
          </p:nvPr>
        </p:nvSpPr>
        <p:spPr>
          <a:xfrm>
            <a:off x="641350" y="530572"/>
            <a:ext cx="10907016" cy="1162882"/>
          </a:xfrm>
        </p:spPr>
        <p:txBody>
          <a:bodyPr tIns="182880"/>
          <a:lstStyle>
            <a:lvl1pPr algn="l">
              <a:defRPr sz="3200"/>
            </a:lvl1pPr>
          </a:lstStyle>
          <a:p>
            <a:r>
              <a:rPr lang="en-US" dirty="0"/>
              <a:t>Click to add title</a:t>
            </a:r>
          </a:p>
        </p:txBody>
      </p:sp>
      <p:sp>
        <p:nvSpPr>
          <p:cNvPr id="15" name="Text Placeholder 14">
            <a:extLst>
              <a:ext uri="{FF2B5EF4-FFF2-40B4-BE49-F238E27FC236}">
                <a16:creationId xmlns:a16="http://schemas.microsoft.com/office/drawing/2014/main" id="{25D911D6-AEFE-1CA4-D41D-B9157575E483}"/>
              </a:ext>
            </a:extLst>
          </p:cNvPr>
          <p:cNvSpPr>
            <a:spLocks noGrp="1"/>
          </p:cNvSpPr>
          <p:nvPr>
            <p:ph type="body" sz="quarter" idx="10" hasCustomPrompt="1"/>
          </p:nvPr>
        </p:nvSpPr>
        <p:spPr>
          <a:xfrm>
            <a:off x="641350" y="1917700"/>
            <a:ext cx="10907016" cy="3340099"/>
          </a:xfrm>
        </p:spPr>
        <p:txBody>
          <a:bodyPr/>
          <a:lstStyle>
            <a:lvl1pPr marL="285750" indent="-285750">
              <a:lnSpc>
                <a:spcPts val="1900"/>
              </a:lnSpc>
              <a:buFont typeface="Arial" panose="020B0604020202020204" pitchFamily="34" charset="0"/>
              <a:buChar char="•"/>
              <a:defRPr sz="1800"/>
            </a:lvl1pPr>
            <a:lvl2pPr marL="742950" indent="-285750">
              <a:lnSpc>
                <a:spcPts val="1900"/>
              </a:lnSpc>
              <a:buFont typeface="Arial" panose="020B0604020202020204" pitchFamily="34" charset="0"/>
              <a:buChar char="•"/>
              <a:defRPr sz="1800"/>
            </a:lvl2pPr>
            <a:lvl3pPr marL="1200150" indent="-285750">
              <a:lnSpc>
                <a:spcPts val="1900"/>
              </a:lnSpc>
              <a:buFont typeface="Arial" panose="020B0604020202020204" pitchFamily="34" charset="0"/>
              <a:buChar char="•"/>
              <a:defRPr sz="1800"/>
            </a:lvl3pPr>
            <a:lvl4pPr marL="1657350" indent="-285750">
              <a:lnSpc>
                <a:spcPts val="1900"/>
              </a:lnSpc>
              <a:buFont typeface="Arial" panose="020B0604020202020204" pitchFamily="34" charset="0"/>
              <a:buChar char="•"/>
              <a:defRPr sz="1800"/>
            </a:lvl4pPr>
            <a:lvl5pPr marL="2114550" indent="-285750">
              <a:lnSpc>
                <a:spcPts val="1900"/>
              </a:lnSpc>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874C63F8-081B-3D1E-1EC2-A59B7627A0FF}"/>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80B6F8D9-3C25-DDB8-6C45-D06BF5D837DD}"/>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BA069417-406B-7583-F175-EE9B3830EE82}"/>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72EF4A04-4223-4A95-BA0C-3707227D0371}" type="datetime1">
              <a:rPr lang="en-US" smtClean="0"/>
              <a:t>3/22/2026</a:t>
            </a:fld>
            <a:endParaRPr lang="en-US" dirty="0"/>
          </a:p>
        </p:txBody>
      </p:sp>
      <p:pic>
        <p:nvPicPr>
          <p:cNvPr id="11" name="Graphic 10">
            <a:extLst>
              <a:ext uri="{FF2B5EF4-FFF2-40B4-BE49-F238E27FC236}">
                <a16:creationId xmlns:a16="http://schemas.microsoft.com/office/drawing/2014/main" id="{8DDC80A3-1127-C309-CCCF-459D4B365B0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42011" y="6405154"/>
            <a:ext cx="274320" cy="274320"/>
          </a:xfrm>
          <a:prstGeom prst="rect">
            <a:avLst/>
          </a:prstGeom>
        </p:spPr>
      </p:pic>
      <p:pic>
        <p:nvPicPr>
          <p:cNvPr id="12" name="Graphic 11">
            <a:extLst>
              <a:ext uri="{FF2B5EF4-FFF2-40B4-BE49-F238E27FC236}">
                <a16:creationId xmlns:a16="http://schemas.microsoft.com/office/drawing/2014/main" id="{A7D4C341-6443-CB24-41AE-09E84AA6E89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168948" y="6405154"/>
            <a:ext cx="274320" cy="274320"/>
          </a:xfrm>
          <a:prstGeom prst="rect">
            <a:avLst/>
          </a:prstGeom>
        </p:spPr>
      </p:pic>
      <p:pic>
        <p:nvPicPr>
          <p:cNvPr id="13" name="Graphic 12">
            <a:extLst>
              <a:ext uri="{FF2B5EF4-FFF2-40B4-BE49-F238E27FC236}">
                <a16:creationId xmlns:a16="http://schemas.microsoft.com/office/drawing/2014/main" id="{553FCF92-6C55-D212-BCA4-51709D62AC13}"/>
              </a:ext>
              <a:ext uri="{C183D7F6-B498-43B3-948B-1728B52AA6E4}">
                <adec:decorative xmlns:adec="http://schemas.microsoft.com/office/drawing/2017/decorative" val="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3558" t="13558" r="13558" b="13558"/>
          <a:stretch/>
        </p:blipFill>
        <p:spPr>
          <a:xfrm>
            <a:off x="8795884" y="6405154"/>
            <a:ext cx="274320" cy="274320"/>
          </a:xfrm>
          <a:prstGeom prst="rect">
            <a:avLst/>
          </a:prstGeom>
        </p:spPr>
      </p:pic>
      <p:sp>
        <p:nvSpPr>
          <p:cNvPr id="16" name="Slide Number Placeholder 5">
            <a:extLst>
              <a:ext uri="{FF2B5EF4-FFF2-40B4-BE49-F238E27FC236}">
                <a16:creationId xmlns:a16="http://schemas.microsoft.com/office/drawing/2014/main" id="{25EF7369-613A-D7D3-3478-17904CF31D29}"/>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17" name="Rectangle 16">
            <a:extLst>
              <a:ext uri="{FF2B5EF4-FFF2-40B4-BE49-F238E27FC236}">
                <a16:creationId xmlns:a16="http://schemas.microsoft.com/office/drawing/2014/main" id="{72B5CA49-A7D8-662B-28C7-95B7B7AD441B}"/>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170599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27CAC6E-6513-EFEF-80DD-DC09D9C4B1CD}"/>
              </a:ext>
              <a:ext uri="{C183D7F6-B498-43B3-948B-1728B52AA6E4}">
                <adec:decorative xmlns:adec="http://schemas.microsoft.com/office/drawing/2017/decorative" val="1"/>
              </a:ext>
            </a:extLst>
          </p:cNvPr>
          <p:cNvSpPr/>
          <p:nvPr userDrawn="1"/>
        </p:nvSpPr>
        <p:spPr>
          <a:xfrm>
            <a:off x="8151132" y="1"/>
            <a:ext cx="4040868" cy="2484203"/>
          </a:xfrm>
          <a:custGeom>
            <a:avLst/>
            <a:gdLst>
              <a:gd name="connsiteX0" fmla="*/ 1639501 w 4040868"/>
              <a:gd name="connsiteY0" fmla="*/ 0 h 2484203"/>
              <a:gd name="connsiteX1" fmla="*/ 1927972 w 4040868"/>
              <a:gd name="connsiteY1" fmla="*/ 0 h 2484203"/>
              <a:gd name="connsiteX2" fmla="*/ 1936047 w 4040868"/>
              <a:gd name="connsiteY2" fmla="*/ 69832 h 2484203"/>
              <a:gd name="connsiteX3" fmla="*/ 1871145 w 4040868"/>
              <a:gd name="connsiteY3" fmla="*/ 561938 h 2484203"/>
              <a:gd name="connsiteX4" fmla="*/ 1876589 w 4040868"/>
              <a:gd name="connsiteY4" fmla="*/ 1144624 h 2484203"/>
              <a:gd name="connsiteX5" fmla="*/ 2418931 w 4040868"/>
              <a:gd name="connsiteY5" fmla="*/ 931295 h 2484203"/>
              <a:gd name="connsiteX6" fmla="*/ 3278854 w 4040868"/>
              <a:gd name="connsiteY6" fmla="*/ 718297 h 2484203"/>
              <a:gd name="connsiteX7" fmla="*/ 3403625 w 4040868"/>
              <a:gd name="connsiteY7" fmla="*/ 1595367 h 2484203"/>
              <a:gd name="connsiteX8" fmla="*/ 3409135 w 4040868"/>
              <a:gd name="connsiteY8" fmla="*/ 2178165 h 2484203"/>
              <a:gd name="connsiteX9" fmla="*/ 3951362 w 4040868"/>
              <a:gd name="connsiteY9" fmla="*/ 1964825 h 2484203"/>
              <a:gd name="connsiteX10" fmla="*/ 4040868 w 4040868"/>
              <a:gd name="connsiteY10" fmla="*/ 1907085 h 2484203"/>
              <a:gd name="connsiteX11" fmla="*/ 4040868 w 4040868"/>
              <a:gd name="connsiteY11" fmla="*/ 2245468 h 2484203"/>
              <a:gd name="connsiteX12" fmla="*/ 3897247 w 4040868"/>
              <a:gd name="connsiteY12" fmla="*/ 2338115 h 2484203"/>
              <a:gd name="connsiteX13" fmla="*/ 3250168 w 4040868"/>
              <a:gd name="connsiteY13" fmla="*/ 2413957 h 2484203"/>
              <a:gd name="connsiteX14" fmla="*/ 3125358 w 4040868"/>
              <a:gd name="connsiteY14" fmla="*/ 1536797 h 2484203"/>
              <a:gd name="connsiteX15" fmla="*/ 3119853 w 4040868"/>
              <a:gd name="connsiteY15" fmla="*/ 954065 h 2484203"/>
              <a:gd name="connsiteX16" fmla="*/ 2577517 w 4040868"/>
              <a:gd name="connsiteY16" fmla="*/ 1167400 h 2484203"/>
              <a:gd name="connsiteX17" fmla="*/ 1717591 w 4040868"/>
              <a:gd name="connsiteY17" fmla="*/ 1380395 h 2484203"/>
              <a:gd name="connsiteX18" fmla="*/ 1592853 w 4040868"/>
              <a:gd name="connsiteY18" fmla="*/ 503348 h 2484203"/>
              <a:gd name="connsiteX19" fmla="*/ 1642974 w 4040868"/>
              <a:gd name="connsiteY19" fmla="*/ 8510 h 2484203"/>
              <a:gd name="connsiteX20" fmla="*/ 0 w 4040868"/>
              <a:gd name="connsiteY20" fmla="*/ 0 h 2484203"/>
              <a:gd name="connsiteX21" fmla="*/ 285293 w 4040868"/>
              <a:gd name="connsiteY21" fmla="*/ 0 h 2484203"/>
              <a:gd name="connsiteX22" fmla="*/ 288683 w 4040868"/>
              <a:gd name="connsiteY22" fmla="*/ 23305 h 2484203"/>
              <a:gd name="connsiteX23" fmla="*/ 344260 w 4040868"/>
              <a:gd name="connsiteY23" fmla="*/ 111230 h 2484203"/>
              <a:gd name="connsiteX24" fmla="*/ 728339 w 4040868"/>
              <a:gd name="connsiteY24" fmla="*/ 1794 h 2484203"/>
              <a:gd name="connsiteX25" fmla="*/ 731070 w 4040868"/>
              <a:gd name="connsiteY25" fmla="*/ 0 h 2484203"/>
              <a:gd name="connsiteX26" fmla="*/ 1253365 w 4040868"/>
              <a:gd name="connsiteY26" fmla="*/ 0 h 2484203"/>
              <a:gd name="connsiteX27" fmla="*/ 1203261 w 4040868"/>
              <a:gd name="connsiteY27" fmla="*/ 30014 h 2484203"/>
              <a:gd name="connsiteX28" fmla="*/ 1045098 w 4040868"/>
              <a:gd name="connsiteY28" fmla="*/ 133945 h 2484203"/>
              <a:gd name="connsiteX29" fmla="*/ 185259 w 4040868"/>
              <a:gd name="connsiteY29" fmla="*/ 346999 h 2484203"/>
              <a:gd name="connsiteX30" fmla="*/ 8682 w 4040868"/>
              <a:gd name="connsiteY30" fmla="*/ 75030 h 24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40868" h="2484203">
                <a:moveTo>
                  <a:pt x="1639501" y="0"/>
                </a:moveTo>
                <a:lnTo>
                  <a:pt x="1927972" y="0"/>
                </a:lnTo>
                <a:lnTo>
                  <a:pt x="1936047" y="69832"/>
                </a:lnTo>
                <a:cubicBezTo>
                  <a:pt x="1941935" y="225592"/>
                  <a:pt x="1905398" y="399199"/>
                  <a:pt x="1871145" y="561938"/>
                </a:cubicBezTo>
                <a:cubicBezTo>
                  <a:pt x="1818675" y="811204"/>
                  <a:pt x="1764412" y="1068972"/>
                  <a:pt x="1876589" y="1144624"/>
                </a:cubicBezTo>
                <a:cubicBezTo>
                  <a:pt x="1988767" y="1220276"/>
                  <a:pt x="2207469" y="1073404"/>
                  <a:pt x="2418931" y="931295"/>
                </a:cubicBezTo>
                <a:cubicBezTo>
                  <a:pt x="2695019" y="745819"/>
                  <a:pt x="3007951" y="535602"/>
                  <a:pt x="3278854" y="718297"/>
                </a:cubicBezTo>
                <a:cubicBezTo>
                  <a:pt x="3549759" y="900994"/>
                  <a:pt x="3472126" y="1269896"/>
                  <a:pt x="3403625" y="1595367"/>
                </a:cubicBezTo>
                <a:cubicBezTo>
                  <a:pt x="3351132" y="1844684"/>
                  <a:pt x="3296911" y="2102481"/>
                  <a:pt x="3409135" y="2178165"/>
                </a:cubicBezTo>
                <a:cubicBezTo>
                  <a:pt x="3521360" y="2253848"/>
                  <a:pt x="3739918" y="2106880"/>
                  <a:pt x="3951362" y="1964825"/>
                </a:cubicBezTo>
                <a:lnTo>
                  <a:pt x="4040868" y="1907085"/>
                </a:lnTo>
                <a:lnTo>
                  <a:pt x="4040868" y="2245468"/>
                </a:lnTo>
                <a:lnTo>
                  <a:pt x="3897247" y="2338115"/>
                </a:lnTo>
                <a:cubicBezTo>
                  <a:pt x="3680078" y="2466935"/>
                  <a:pt x="3453297" y="2550946"/>
                  <a:pt x="3250168" y="2413957"/>
                </a:cubicBezTo>
                <a:cubicBezTo>
                  <a:pt x="2979295" y="2231282"/>
                  <a:pt x="3056854" y="1862273"/>
                  <a:pt x="3125358" y="1536797"/>
                </a:cubicBezTo>
                <a:cubicBezTo>
                  <a:pt x="3177820" y="1287528"/>
                  <a:pt x="3232077" y="1029749"/>
                  <a:pt x="3119853" y="954065"/>
                </a:cubicBezTo>
                <a:cubicBezTo>
                  <a:pt x="3007628" y="878381"/>
                  <a:pt x="2788984" y="1025298"/>
                  <a:pt x="2577517" y="1167400"/>
                </a:cubicBezTo>
                <a:cubicBezTo>
                  <a:pt x="2301431" y="1352887"/>
                  <a:pt x="1988500" y="1563095"/>
                  <a:pt x="1717591" y="1380395"/>
                </a:cubicBezTo>
                <a:cubicBezTo>
                  <a:pt x="1446683" y="1197696"/>
                  <a:pt x="1524354" y="828830"/>
                  <a:pt x="1592853" y="503348"/>
                </a:cubicBezTo>
                <a:cubicBezTo>
                  <a:pt x="1632232" y="316369"/>
                  <a:pt x="1672597" y="124625"/>
                  <a:pt x="1642974" y="8510"/>
                </a:cubicBezTo>
                <a:close/>
                <a:moveTo>
                  <a:pt x="0" y="0"/>
                </a:moveTo>
                <a:lnTo>
                  <a:pt x="285293" y="0"/>
                </a:lnTo>
                <a:lnTo>
                  <a:pt x="288683" y="23305"/>
                </a:lnTo>
                <a:cubicBezTo>
                  <a:pt x="298556" y="62009"/>
                  <a:pt x="316206" y="92310"/>
                  <a:pt x="344260" y="111230"/>
                </a:cubicBezTo>
                <a:cubicBezTo>
                  <a:pt x="428424" y="167989"/>
                  <a:pt x="572407" y="99511"/>
                  <a:pt x="728339" y="1794"/>
                </a:cubicBezTo>
                <a:lnTo>
                  <a:pt x="731070" y="0"/>
                </a:lnTo>
                <a:lnTo>
                  <a:pt x="1253365" y="0"/>
                </a:lnTo>
                <a:lnTo>
                  <a:pt x="1203261" y="30014"/>
                </a:lnTo>
                <a:cubicBezTo>
                  <a:pt x="1151276" y="62590"/>
                  <a:pt x="1097964" y="98419"/>
                  <a:pt x="1045098" y="133945"/>
                </a:cubicBezTo>
                <a:cubicBezTo>
                  <a:pt x="769005" y="319427"/>
                  <a:pt x="456124" y="529669"/>
                  <a:pt x="185259" y="346999"/>
                </a:cubicBezTo>
                <a:cubicBezTo>
                  <a:pt x="83685" y="278498"/>
                  <a:pt x="31110" y="183804"/>
                  <a:pt x="8682" y="75030"/>
                </a:cubicBezTo>
                <a:close/>
              </a:path>
            </a:pathLst>
          </a:custGeom>
          <a:solidFill>
            <a:schemeClr val="accent2">
              <a:lumMod val="20000"/>
              <a:lumOff val="80000"/>
              <a:alpha val="50000"/>
            </a:schemeClr>
          </a:solidFill>
          <a:ln w="15939" cap="flat">
            <a:noFill/>
            <a:prstDash val="solid"/>
            <a:miter/>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Graphic 13">
            <a:extLst>
              <a:ext uri="{FF2B5EF4-FFF2-40B4-BE49-F238E27FC236}">
                <a16:creationId xmlns:a16="http://schemas.microsoft.com/office/drawing/2014/main" id="{39D0D1EA-36A7-6453-1FD4-3D8EDB9E322A}"/>
              </a:ext>
              <a:ext uri="{C183D7F6-B498-43B3-948B-1728B52AA6E4}">
                <adec:decorative xmlns:adec="http://schemas.microsoft.com/office/drawing/2017/decorative" val="1"/>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40898"/>
          <a:stretch/>
        </p:blipFill>
        <p:spPr>
          <a:xfrm>
            <a:off x="0" y="2536372"/>
            <a:ext cx="2197076" cy="3717471"/>
          </a:xfrm>
          <a:prstGeom prst="rect">
            <a:avLst/>
          </a:prstGeom>
        </p:spPr>
      </p:pic>
      <p:grpSp>
        <p:nvGrpSpPr>
          <p:cNvPr id="11" name="Group 10">
            <a:extLst>
              <a:ext uri="{FF2B5EF4-FFF2-40B4-BE49-F238E27FC236}">
                <a16:creationId xmlns:a16="http://schemas.microsoft.com/office/drawing/2014/main" id="{956C6AF7-C52F-0661-9756-4ACF5F53D270}"/>
              </a:ext>
              <a:ext uri="{C183D7F6-B498-43B3-948B-1728B52AA6E4}">
                <adec:decorative xmlns:adec="http://schemas.microsoft.com/office/drawing/2017/decorative" val="1"/>
              </a:ext>
            </a:extLst>
          </p:cNvPr>
          <p:cNvGrpSpPr/>
          <p:nvPr userDrawn="1"/>
        </p:nvGrpSpPr>
        <p:grpSpPr>
          <a:xfrm>
            <a:off x="1698171" y="691024"/>
            <a:ext cx="8795658" cy="5475954"/>
            <a:chOff x="1698171" y="691024"/>
            <a:chExt cx="8795658" cy="5475954"/>
          </a:xfrm>
        </p:grpSpPr>
        <p:grpSp>
          <p:nvGrpSpPr>
            <p:cNvPr id="6" name="Group 5">
              <a:extLst>
                <a:ext uri="{FF2B5EF4-FFF2-40B4-BE49-F238E27FC236}">
                  <a16:creationId xmlns:a16="http://schemas.microsoft.com/office/drawing/2014/main" id="{28E9A7E9-8102-96E8-3AFE-500CB362A1DC}"/>
                </a:ext>
              </a:extLst>
            </p:cNvPr>
            <p:cNvGrpSpPr/>
            <p:nvPr userDrawn="1"/>
          </p:nvGrpSpPr>
          <p:grpSpPr>
            <a:xfrm>
              <a:off x="1698171" y="691024"/>
              <a:ext cx="8795658" cy="5475954"/>
              <a:chOff x="1466850" y="380320"/>
              <a:chExt cx="9258300" cy="5763985"/>
            </a:xfrm>
          </p:grpSpPr>
          <p:sp>
            <p:nvSpPr>
              <p:cNvPr id="4" name="Rectangle 3">
                <a:extLst>
                  <a:ext uri="{FF2B5EF4-FFF2-40B4-BE49-F238E27FC236}">
                    <a16:creationId xmlns:a16="http://schemas.microsoft.com/office/drawing/2014/main" id="{053ECDAF-8D46-3B38-8636-403A9D6E1AE5}"/>
                  </a:ext>
                </a:extLst>
              </p:cNvPr>
              <p:cNvSpPr/>
              <p:nvPr userDrawn="1"/>
            </p:nvSpPr>
            <p:spPr>
              <a:xfrm>
                <a:off x="1466850" y="875620"/>
                <a:ext cx="9258300" cy="5268685"/>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F9042C5-541D-EACD-1550-73F521EE58CE}"/>
                  </a:ext>
                </a:extLst>
              </p:cNvPr>
              <p:cNvSpPr/>
              <p:nvPr userDrawn="1"/>
            </p:nvSpPr>
            <p:spPr>
              <a:xfrm>
                <a:off x="1466850" y="380320"/>
                <a:ext cx="9258300"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C316982B-45E5-11C7-13E9-FFB7118F3739}"/>
                </a:ext>
              </a:extLst>
            </p:cNvPr>
            <p:cNvGrpSpPr/>
            <p:nvPr userDrawn="1"/>
          </p:nvGrpSpPr>
          <p:grpSpPr>
            <a:xfrm>
              <a:off x="1839686" y="815293"/>
              <a:ext cx="810985" cy="212272"/>
              <a:chOff x="1883229" y="800099"/>
              <a:chExt cx="810985" cy="212272"/>
            </a:xfrm>
          </p:grpSpPr>
          <p:sp>
            <p:nvSpPr>
              <p:cNvPr id="7" name="Oval 6">
                <a:extLst>
                  <a:ext uri="{FF2B5EF4-FFF2-40B4-BE49-F238E27FC236}">
                    <a16:creationId xmlns:a16="http://schemas.microsoft.com/office/drawing/2014/main" id="{BAEAE856-A4AE-737F-5F25-C2D45CCF9350}"/>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869E9B6-7A5C-6135-A347-B48DCD6D4E3A}"/>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4D07301-3180-6D7F-A1D1-2011E615007D}"/>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626326" y="1224098"/>
            <a:ext cx="8939349" cy="3717472"/>
          </a:xfrm>
        </p:spPr>
        <p:txBody>
          <a:bodyPr anchor="ctr">
            <a:noAutofit/>
          </a:bodyPr>
          <a:lstStyle>
            <a:lvl1pPr algn="ctr">
              <a:defRPr sz="6000"/>
            </a:lvl1pPr>
          </a:lstStyle>
          <a:p>
            <a:r>
              <a:rPr lang="en-US" dirty="0"/>
              <a:t>Click to add title</a:t>
            </a:r>
          </a:p>
        </p:txBody>
      </p:sp>
      <p:sp>
        <p:nvSpPr>
          <p:cNvPr id="13" name="Rectangle: Rounded Corners 12">
            <a:extLst>
              <a:ext uri="{FF2B5EF4-FFF2-40B4-BE49-F238E27FC236}">
                <a16:creationId xmlns:a16="http://schemas.microsoft.com/office/drawing/2014/main" id="{CB0A1C84-853A-628A-A9BA-CA6C9B1A535E}"/>
              </a:ext>
              <a:ext uri="{C183D7F6-B498-43B3-948B-1728B52AA6E4}">
                <adec:decorative xmlns:adec="http://schemas.microsoft.com/office/drawing/2017/decorative" val="1"/>
              </a:ext>
            </a:extLst>
          </p:cNvPr>
          <p:cNvSpPr/>
          <p:nvPr userDrawn="1"/>
        </p:nvSpPr>
        <p:spPr>
          <a:xfrm>
            <a:off x="2460173" y="5017288"/>
            <a:ext cx="7271656" cy="652923"/>
          </a:xfrm>
          <a:prstGeom prst="roundRect">
            <a:avLst>
              <a:gd name="adj" fmla="val 50000"/>
            </a:avLst>
          </a:prstGeom>
          <a:solidFill>
            <a:schemeClr val="accent6"/>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2460171" y="5017288"/>
            <a:ext cx="7271657" cy="652923"/>
          </a:xfrm>
        </p:spPr>
        <p:txBody>
          <a:bodyPr anchor="ct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91649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F2D7010-7DD7-3796-25B0-887F020FD7A5}"/>
              </a:ext>
              <a:ext uri="{C183D7F6-B498-43B3-948B-1728B52AA6E4}">
                <adec:decorative xmlns:adec="http://schemas.microsoft.com/office/drawing/2017/decorative" val="1"/>
              </a:ext>
            </a:extLst>
          </p:cNvPr>
          <p:cNvSpPr/>
          <p:nvPr userDrawn="1"/>
        </p:nvSpPr>
        <p:spPr>
          <a:xfrm>
            <a:off x="336550" y="327025"/>
            <a:ext cx="11518900" cy="5561466"/>
          </a:xfrm>
          <a:prstGeom prst="roundRect">
            <a:avLst>
              <a:gd name="adj" fmla="val 1928"/>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FE720C36-0F8D-D8C0-9900-9ABBBFF54324}"/>
              </a:ext>
              <a:ext uri="{C183D7F6-B498-43B3-948B-1728B52AA6E4}">
                <adec:decorative xmlns:adec="http://schemas.microsoft.com/office/drawing/2017/decorative" val="1"/>
              </a:ext>
            </a:extLst>
          </p:cNvPr>
          <p:cNvSpPr/>
          <p:nvPr userDrawn="1"/>
        </p:nvSpPr>
        <p:spPr>
          <a:xfrm>
            <a:off x="6233416" y="1933575"/>
            <a:ext cx="5312664" cy="3661683"/>
          </a:xfrm>
          <a:prstGeom prst="roundRect">
            <a:avLst>
              <a:gd name="adj" fmla="val 9932"/>
            </a:avLst>
          </a:prstGeom>
          <a:solidFill>
            <a:schemeClr val="accent6">
              <a:alpha val="2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6CA4DA47-F1FE-347F-D205-7E5F76A50351}"/>
              </a:ext>
              <a:ext uri="{C183D7F6-B498-43B3-948B-1728B52AA6E4}">
                <adec:decorative xmlns:adec="http://schemas.microsoft.com/office/drawing/2017/decorative" val="1"/>
              </a:ext>
            </a:extLst>
          </p:cNvPr>
          <p:cNvSpPr/>
          <p:nvPr userDrawn="1"/>
        </p:nvSpPr>
        <p:spPr>
          <a:xfrm>
            <a:off x="641350" y="1933575"/>
            <a:ext cx="5314950" cy="3661683"/>
          </a:xfrm>
          <a:prstGeom prst="roundRect">
            <a:avLst>
              <a:gd name="adj" fmla="val 9932"/>
            </a:avLst>
          </a:prstGeom>
          <a:solidFill>
            <a:schemeClr val="accent5">
              <a:alpha val="2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7AB85A72-D42C-6248-9886-01A284D0AE4C}"/>
              </a:ext>
            </a:extLst>
          </p:cNvPr>
          <p:cNvSpPr>
            <a:spLocks noGrp="1"/>
          </p:cNvSpPr>
          <p:nvPr>
            <p:ph type="title" hasCustomPrompt="1"/>
          </p:nvPr>
        </p:nvSpPr>
        <p:spPr>
          <a:xfrm>
            <a:off x="641350" y="576292"/>
            <a:ext cx="10907016" cy="922516"/>
          </a:xfrm>
        </p:spPr>
        <p:txBody>
          <a:bodyPr tIns="182880"/>
          <a:lstStyle>
            <a:lvl1pPr algn="l">
              <a:defRPr sz="3200"/>
            </a:lvl1pPr>
          </a:lstStyle>
          <a:p>
            <a:r>
              <a:rPr lang="en-US" dirty="0"/>
              <a:t>Click to add title</a:t>
            </a:r>
          </a:p>
        </p:txBody>
      </p:sp>
      <p:sp>
        <p:nvSpPr>
          <p:cNvPr id="10" name="Rectangle 9">
            <a:extLst>
              <a:ext uri="{FF2B5EF4-FFF2-40B4-BE49-F238E27FC236}">
                <a16:creationId xmlns:a16="http://schemas.microsoft.com/office/drawing/2014/main" id="{A0C8E618-75F9-458D-3A62-1F2682AD94FB}"/>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1A417590-A410-1B88-C23B-74EA0E7EA5A9}"/>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20C0BEF1-6AFB-D9F2-2B8C-DF15558CAB57}"/>
              </a:ext>
            </a:extLst>
          </p:cNvPr>
          <p:cNvSpPr>
            <a:spLocks noGrp="1"/>
          </p:cNvSpPr>
          <p:nvPr>
            <p:ph sz="half" idx="14" hasCustomPrompt="1"/>
          </p:nvPr>
        </p:nvSpPr>
        <p:spPr>
          <a:xfrm>
            <a:off x="888999" y="2343150"/>
            <a:ext cx="4873446" cy="2994868"/>
          </a:xfrm>
        </p:spPr>
        <p:txBody>
          <a:bodyPr/>
          <a:lstStyle>
            <a:lvl1pPr marL="0" indent="0">
              <a:lnSpc>
                <a:spcPts val="1900"/>
              </a:lnSpc>
              <a:spcBef>
                <a:spcPts val="1000"/>
              </a:spcBef>
              <a:buNone/>
              <a:defRPr sz="1800"/>
            </a:lvl1pPr>
            <a:lvl2pPr marL="228600">
              <a:lnSpc>
                <a:spcPts val="1900"/>
              </a:lnSpc>
              <a:spcBef>
                <a:spcPts val="1000"/>
              </a:spcBef>
              <a:defRPr sz="1800"/>
            </a:lvl2pPr>
            <a:lvl3pPr marL="685800">
              <a:lnSpc>
                <a:spcPts val="1900"/>
              </a:lnSpc>
              <a:spcBef>
                <a:spcPts val="1000"/>
              </a:spcBef>
              <a:defRPr sz="1800"/>
            </a:lvl3pPr>
            <a:lvl4pPr marL="1143000">
              <a:lnSpc>
                <a:spcPts val="1900"/>
              </a:lnSpc>
              <a:spcBef>
                <a:spcPts val="1000"/>
              </a:spcBef>
              <a:defRPr sz="1800"/>
            </a:lvl4pPr>
            <a:lvl5pPr marL="1600200">
              <a:lnSpc>
                <a:spcPts val="19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F9B32CC6-748C-4CAB-2EAB-F498EBD8B32C}"/>
              </a:ext>
            </a:extLst>
          </p:cNvPr>
          <p:cNvSpPr>
            <a:spLocks noGrp="1"/>
          </p:cNvSpPr>
          <p:nvPr>
            <p:ph sz="half" idx="15" hasCustomPrompt="1"/>
          </p:nvPr>
        </p:nvSpPr>
        <p:spPr>
          <a:xfrm>
            <a:off x="6496321" y="2343150"/>
            <a:ext cx="4873446" cy="2990850"/>
          </a:xfrm>
        </p:spPr>
        <p:txBody>
          <a:bodyPr/>
          <a:lstStyle>
            <a:lvl1pPr marL="0" indent="0">
              <a:lnSpc>
                <a:spcPts val="1900"/>
              </a:lnSpc>
              <a:spcBef>
                <a:spcPts val="1000"/>
              </a:spcBef>
              <a:buNone/>
              <a:defRPr sz="1800"/>
            </a:lvl1pPr>
            <a:lvl2pPr marL="228600">
              <a:lnSpc>
                <a:spcPts val="1900"/>
              </a:lnSpc>
              <a:spcBef>
                <a:spcPts val="1000"/>
              </a:spcBef>
              <a:defRPr sz="1800"/>
            </a:lvl2pPr>
            <a:lvl3pPr marL="685800">
              <a:lnSpc>
                <a:spcPts val="1900"/>
              </a:lnSpc>
              <a:spcBef>
                <a:spcPts val="1000"/>
              </a:spcBef>
              <a:defRPr sz="1800"/>
            </a:lvl3pPr>
            <a:lvl4pPr marL="1143000">
              <a:lnSpc>
                <a:spcPts val="1900"/>
              </a:lnSpc>
              <a:spcBef>
                <a:spcPts val="1000"/>
              </a:spcBef>
              <a:defRPr sz="1800"/>
            </a:lvl4pPr>
            <a:lvl5pPr marL="1600200">
              <a:lnSpc>
                <a:spcPts val="19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a:extLst>
              <a:ext uri="{FF2B5EF4-FFF2-40B4-BE49-F238E27FC236}">
                <a16:creationId xmlns:a16="http://schemas.microsoft.com/office/drawing/2014/main" id="{95B39729-974D-AA19-321C-259F9E677498}"/>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E1A8D24E-1E42-49FF-ACA1-1FF455413C97}" type="datetime1">
              <a:rPr lang="en-US" smtClean="0"/>
              <a:t>3/22/2026</a:t>
            </a:fld>
            <a:endParaRPr lang="en-US" dirty="0"/>
          </a:p>
        </p:txBody>
      </p:sp>
      <p:pic>
        <p:nvPicPr>
          <p:cNvPr id="15" name="Graphic 14">
            <a:extLst>
              <a:ext uri="{FF2B5EF4-FFF2-40B4-BE49-F238E27FC236}">
                <a16:creationId xmlns:a16="http://schemas.microsoft.com/office/drawing/2014/main" id="{D0225ACC-FFD9-6B8F-F487-1D67910EA85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42011" y="6405154"/>
            <a:ext cx="274320" cy="274320"/>
          </a:xfrm>
          <a:prstGeom prst="rect">
            <a:avLst/>
          </a:prstGeom>
        </p:spPr>
      </p:pic>
      <p:pic>
        <p:nvPicPr>
          <p:cNvPr id="17" name="Graphic 16">
            <a:extLst>
              <a:ext uri="{FF2B5EF4-FFF2-40B4-BE49-F238E27FC236}">
                <a16:creationId xmlns:a16="http://schemas.microsoft.com/office/drawing/2014/main" id="{61D0E68D-DD6F-159D-E995-52C3D7D5EAA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168948" y="6405154"/>
            <a:ext cx="274320" cy="274320"/>
          </a:xfrm>
          <a:prstGeom prst="rect">
            <a:avLst/>
          </a:prstGeom>
        </p:spPr>
      </p:pic>
      <p:pic>
        <p:nvPicPr>
          <p:cNvPr id="18" name="Graphic 17">
            <a:extLst>
              <a:ext uri="{FF2B5EF4-FFF2-40B4-BE49-F238E27FC236}">
                <a16:creationId xmlns:a16="http://schemas.microsoft.com/office/drawing/2014/main" id="{FB0E3525-56EE-84A4-2487-4BBC37B43DF1}"/>
              </a:ext>
              <a:ext uri="{C183D7F6-B498-43B3-948B-1728B52AA6E4}">
                <adec:decorative xmlns:adec="http://schemas.microsoft.com/office/drawing/2017/decorative" val="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3558" t="13558" r="13558" b="13558"/>
          <a:stretch/>
        </p:blipFill>
        <p:spPr>
          <a:xfrm>
            <a:off x="8795884" y="6405154"/>
            <a:ext cx="274320" cy="274320"/>
          </a:xfrm>
          <a:prstGeom prst="rect">
            <a:avLst/>
          </a:prstGeom>
        </p:spPr>
      </p:pic>
      <p:sp>
        <p:nvSpPr>
          <p:cNvPr id="19" name="Slide Number Placeholder 5">
            <a:extLst>
              <a:ext uri="{FF2B5EF4-FFF2-40B4-BE49-F238E27FC236}">
                <a16:creationId xmlns:a16="http://schemas.microsoft.com/office/drawing/2014/main" id="{3F9CA93E-AA01-748E-065E-20F3E1A1A058}"/>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20" name="Rectangle 19">
            <a:extLst>
              <a:ext uri="{FF2B5EF4-FFF2-40B4-BE49-F238E27FC236}">
                <a16:creationId xmlns:a16="http://schemas.microsoft.com/office/drawing/2014/main" id="{0043D476-B609-7D5A-A9DF-7D73B31B13A5}"/>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243089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F2D7010-7DD7-3796-25B0-887F020FD7A5}"/>
              </a:ext>
              <a:ext uri="{C183D7F6-B498-43B3-948B-1728B52AA6E4}">
                <adec:decorative xmlns:adec="http://schemas.microsoft.com/office/drawing/2017/decorative" val="1"/>
              </a:ext>
            </a:extLst>
          </p:cNvPr>
          <p:cNvSpPr/>
          <p:nvPr userDrawn="1"/>
        </p:nvSpPr>
        <p:spPr>
          <a:xfrm>
            <a:off x="336550" y="327025"/>
            <a:ext cx="11518900" cy="5561466"/>
          </a:xfrm>
          <a:prstGeom prst="roundRect">
            <a:avLst>
              <a:gd name="adj" fmla="val 1928"/>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FE720C36-0F8D-D8C0-9900-9ABBBFF54324}"/>
              </a:ext>
              <a:ext uri="{C183D7F6-B498-43B3-948B-1728B52AA6E4}">
                <adec:decorative xmlns:adec="http://schemas.microsoft.com/office/drawing/2017/decorative" val="1"/>
              </a:ext>
            </a:extLst>
          </p:cNvPr>
          <p:cNvSpPr/>
          <p:nvPr userDrawn="1"/>
        </p:nvSpPr>
        <p:spPr>
          <a:xfrm>
            <a:off x="8124824" y="1933575"/>
            <a:ext cx="3421255" cy="3661683"/>
          </a:xfrm>
          <a:prstGeom prst="roundRect">
            <a:avLst>
              <a:gd name="adj" fmla="val 9932"/>
            </a:avLst>
          </a:prstGeom>
          <a:solidFill>
            <a:schemeClr val="accent6">
              <a:alpha val="2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6CA4DA47-F1FE-347F-D205-7E5F76A50351}"/>
              </a:ext>
              <a:ext uri="{C183D7F6-B498-43B3-948B-1728B52AA6E4}">
                <adec:decorative xmlns:adec="http://schemas.microsoft.com/office/drawing/2017/decorative" val="1"/>
              </a:ext>
            </a:extLst>
          </p:cNvPr>
          <p:cNvSpPr/>
          <p:nvPr userDrawn="1"/>
        </p:nvSpPr>
        <p:spPr>
          <a:xfrm>
            <a:off x="641349" y="1933575"/>
            <a:ext cx="7174103" cy="3661683"/>
          </a:xfrm>
          <a:prstGeom prst="roundRect">
            <a:avLst>
              <a:gd name="adj" fmla="val 9932"/>
            </a:avLst>
          </a:prstGeom>
          <a:solidFill>
            <a:schemeClr val="accent3">
              <a:alpha val="2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48533775-BAF7-CC9D-D6AD-AD60D3BA94FD}"/>
              </a:ext>
            </a:extLst>
          </p:cNvPr>
          <p:cNvSpPr>
            <a:spLocks noGrp="1"/>
          </p:cNvSpPr>
          <p:nvPr>
            <p:ph type="title" hasCustomPrompt="1"/>
          </p:nvPr>
        </p:nvSpPr>
        <p:spPr>
          <a:xfrm>
            <a:off x="641350" y="576292"/>
            <a:ext cx="10907016" cy="922516"/>
          </a:xfrm>
        </p:spPr>
        <p:txBody>
          <a:bodyPr tIns="182880"/>
          <a:lstStyle>
            <a:lvl1pPr algn="l">
              <a:defRPr sz="3200"/>
            </a:lvl1pPr>
          </a:lstStyle>
          <a:p>
            <a:r>
              <a:rPr lang="en-US" dirty="0"/>
              <a:t>Click to add title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hasCustomPrompt="1"/>
          </p:nvPr>
        </p:nvSpPr>
        <p:spPr>
          <a:xfrm>
            <a:off x="888998" y="2343150"/>
            <a:ext cx="6762631" cy="2994868"/>
          </a:xfrm>
        </p:spPr>
        <p:txBody>
          <a:bodyPr/>
          <a:lstStyle>
            <a:lvl1pPr marL="0" indent="0">
              <a:lnSpc>
                <a:spcPts val="1900"/>
              </a:lnSpc>
              <a:spcBef>
                <a:spcPts val="1000"/>
              </a:spcBef>
              <a:buNone/>
              <a:defRPr sz="1800"/>
            </a:lvl1pPr>
            <a:lvl2pPr marL="228600">
              <a:lnSpc>
                <a:spcPts val="1900"/>
              </a:lnSpc>
              <a:spcBef>
                <a:spcPts val="1000"/>
              </a:spcBef>
              <a:defRPr sz="1800"/>
            </a:lvl2pPr>
            <a:lvl3pPr marL="685800">
              <a:lnSpc>
                <a:spcPts val="1900"/>
              </a:lnSpc>
              <a:spcBef>
                <a:spcPts val="1000"/>
              </a:spcBef>
              <a:defRPr sz="1800"/>
            </a:lvl3pPr>
            <a:lvl4pPr marL="1143000">
              <a:lnSpc>
                <a:spcPts val="1900"/>
              </a:lnSpc>
              <a:spcBef>
                <a:spcPts val="1000"/>
              </a:spcBef>
              <a:defRPr sz="1800"/>
            </a:lvl4pPr>
            <a:lvl5pPr marL="1600200">
              <a:lnSpc>
                <a:spcPts val="19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EEF67B58-AA53-B48D-DD97-72B3116B22D2}"/>
              </a:ext>
            </a:extLst>
          </p:cNvPr>
          <p:cNvSpPr>
            <a:spLocks noGrp="1"/>
          </p:cNvSpPr>
          <p:nvPr>
            <p:ph sz="half" idx="13" hasCustomPrompt="1"/>
          </p:nvPr>
        </p:nvSpPr>
        <p:spPr>
          <a:xfrm>
            <a:off x="8296275" y="2343150"/>
            <a:ext cx="3062967" cy="2990850"/>
          </a:xfrm>
        </p:spPr>
        <p:txBody>
          <a:bodyPr/>
          <a:lstStyle>
            <a:lvl1pPr>
              <a:lnSpc>
                <a:spcPts val="1900"/>
              </a:lnSpc>
              <a:defRPr sz="1800"/>
            </a:lvl1pPr>
            <a:lvl2pPr>
              <a:lnSpc>
                <a:spcPts val="1900"/>
              </a:lnSpc>
              <a:defRPr sz="1800"/>
            </a:lvl2pPr>
            <a:lvl3pPr>
              <a:lnSpc>
                <a:spcPts val="1900"/>
              </a:lnSpc>
              <a:defRPr sz="1800"/>
            </a:lvl3pPr>
            <a:lvl4pPr>
              <a:lnSpc>
                <a:spcPts val="1900"/>
              </a:lnSpc>
              <a:defRPr sz="1800"/>
            </a:lvl4pPr>
            <a:lvl5pPr>
              <a:lnSpc>
                <a:spcPts val="19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7E94BBE0-379D-0165-CAC7-1F8B11D76D17}"/>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F202F7C8-DEF9-7613-2C2E-1BE67CDD0A47}"/>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60EE65A-711D-F38D-9188-D4EAE00310C9}"/>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5F399DE0-A284-4ADD-9698-ABC08B5B4920}" type="datetime1">
              <a:rPr lang="en-US" smtClean="0"/>
              <a:t>3/22/2026</a:t>
            </a:fld>
            <a:endParaRPr lang="en-US" dirty="0"/>
          </a:p>
        </p:txBody>
      </p:sp>
      <p:pic>
        <p:nvPicPr>
          <p:cNvPr id="18" name="Graphic 17">
            <a:extLst>
              <a:ext uri="{FF2B5EF4-FFF2-40B4-BE49-F238E27FC236}">
                <a16:creationId xmlns:a16="http://schemas.microsoft.com/office/drawing/2014/main" id="{528D3B9C-A39A-B7F4-9EF1-8DACD6392D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42011" y="6405154"/>
            <a:ext cx="274320" cy="274320"/>
          </a:xfrm>
          <a:prstGeom prst="rect">
            <a:avLst/>
          </a:prstGeom>
        </p:spPr>
      </p:pic>
      <p:pic>
        <p:nvPicPr>
          <p:cNvPr id="19" name="Graphic 18">
            <a:extLst>
              <a:ext uri="{FF2B5EF4-FFF2-40B4-BE49-F238E27FC236}">
                <a16:creationId xmlns:a16="http://schemas.microsoft.com/office/drawing/2014/main" id="{025BC426-76D2-E6A7-7ACC-B430676DC17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168948" y="6405154"/>
            <a:ext cx="274320" cy="274320"/>
          </a:xfrm>
          <a:prstGeom prst="rect">
            <a:avLst/>
          </a:prstGeom>
        </p:spPr>
      </p:pic>
      <p:pic>
        <p:nvPicPr>
          <p:cNvPr id="20" name="Graphic 19">
            <a:extLst>
              <a:ext uri="{FF2B5EF4-FFF2-40B4-BE49-F238E27FC236}">
                <a16:creationId xmlns:a16="http://schemas.microsoft.com/office/drawing/2014/main" id="{BEC2F84A-080B-721D-C47A-BA27BCE90CA7}"/>
              </a:ext>
              <a:ext uri="{C183D7F6-B498-43B3-948B-1728B52AA6E4}">
                <adec:decorative xmlns:adec="http://schemas.microsoft.com/office/drawing/2017/decorative" val="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3558" t="13558" r="13558" b="13558"/>
          <a:stretch/>
        </p:blipFill>
        <p:spPr>
          <a:xfrm>
            <a:off x="8795884" y="6405154"/>
            <a:ext cx="274320" cy="274320"/>
          </a:xfrm>
          <a:prstGeom prst="rect">
            <a:avLst/>
          </a:prstGeom>
        </p:spPr>
      </p:pic>
      <p:sp>
        <p:nvSpPr>
          <p:cNvPr id="21" name="Slide Number Placeholder 5">
            <a:extLst>
              <a:ext uri="{FF2B5EF4-FFF2-40B4-BE49-F238E27FC236}">
                <a16:creationId xmlns:a16="http://schemas.microsoft.com/office/drawing/2014/main" id="{AEAD915F-02B9-E376-AEE8-C9188A70E1AA}"/>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
        <p:nvSpPr>
          <p:cNvPr id="22" name="Rectangle 21">
            <a:extLst>
              <a:ext uri="{FF2B5EF4-FFF2-40B4-BE49-F238E27FC236}">
                <a16:creationId xmlns:a16="http://schemas.microsoft.com/office/drawing/2014/main" id="{2991E374-28A1-DAB0-74F1-E14DD4733741}"/>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Tree>
    <p:extLst>
      <p:ext uri="{BB962C8B-B14F-4D97-AF65-F5344CB8AC3E}">
        <p14:creationId xmlns:p14="http://schemas.microsoft.com/office/powerpoint/2010/main" val="49354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A41A884-237A-64B6-32E7-217992605B35}"/>
              </a:ext>
              <a:ext uri="{C183D7F6-B498-43B3-948B-1728B52AA6E4}">
                <adec:decorative xmlns:adec="http://schemas.microsoft.com/office/drawing/2017/decorative" val="1"/>
              </a:ext>
            </a:extLst>
          </p:cNvPr>
          <p:cNvSpPr/>
          <p:nvPr userDrawn="1"/>
        </p:nvSpPr>
        <p:spPr>
          <a:xfrm>
            <a:off x="336550" y="327025"/>
            <a:ext cx="11518900" cy="5561466"/>
          </a:xfrm>
          <a:prstGeom prst="roundRect">
            <a:avLst>
              <a:gd name="adj" fmla="val 1928"/>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245F31-81CB-7608-A735-BE1B508EC03F}"/>
              </a:ext>
            </a:extLst>
          </p:cNvPr>
          <p:cNvSpPr>
            <a:spLocks noGrp="1"/>
          </p:cNvSpPr>
          <p:nvPr>
            <p:ph type="title" hasCustomPrompt="1"/>
          </p:nvPr>
        </p:nvSpPr>
        <p:spPr>
          <a:xfrm>
            <a:off x="641349" y="403224"/>
            <a:ext cx="5946389" cy="2219552"/>
          </a:xfrm>
        </p:spPr>
        <p:txBody>
          <a:bodyPr anchor="b"/>
          <a:lstStyle>
            <a:lvl1pPr>
              <a:defRPr sz="3200"/>
            </a:lvl1pPr>
          </a:lstStyle>
          <a:p>
            <a:r>
              <a:rPr lang="en-US" dirty="0"/>
              <a:t>Click to add title</a:t>
            </a:r>
          </a:p>
        </p:txBody>
      </p:sp>
      <p:sp>
        <p:nvSpPr>
          <p:cNvPr id="15" name="Text Placeholder 14">
            <a:extLst>
              <a:ext uri="{FF2B5EF4-FFF2-40B4-BE49-F238E27FC236}">
                <a16:creationId xmlns:a16="http://schemas.microsoft.com/office/drawing/2014/main" id="{25D911D6-AEFE-1CA4-D41D-B9157575E483}"/>
              </a:ext>
            </a:extLst>
          </p:cNvPr>
          <p:cNvSpPr>
            <a:spLocks noGrp="1"/>
          </p:cNvSpPr>
          <p:nvPr>
            <p:ph type="body" sz="quarter" idx="10" hasCustomPrompt="1"/>
          </p:nvPr>
        </p:nvSpPr>
        <p:spPr>
          <a:xfrm>
            <a:off x="641349" y="2884714"/>
            <a:ext cx="5946389" cy="1997530"/>
          </a:xfrm>
        </p:spPr>
        <p:txBody>
          <a:bodyPr/>
          <a:lstStyle>
            <a:lvl1pPr marL="285750" indent="-285750">
              <a:lnSpc>
                <a:spcPts val="1900"/>
              </a:lnSpc>
              <a:buFont typeface="Arial" panose="020B0604020202020204" pitchFamily="34" charset="0"/>
              <a:buChar char="•"/>
              <a:defRPr sz="1800"/>
            </a:lvl1pPr>
            <a:lvl2pPr marL="742950" indent="-285750">
              <a:lnSpc>
                <a:spcPts val="1900"/>
              </a:lnSpc>
              <a:buFont typeface="Arial" panose="020B0604020202020204" pitchFamily="34" charset="0"/>
              <a:buChar char="•"/>
              <a:defRPr sz="1800"/>
            </a:lvl2pPr>
            <a:lvl3pPr marL="1200150" indent="-285750">
              <a:lnSpc>
                <a:spcPts val="1900"/>
              </a:lnSpc>
              <a:buFont typeface="Arial" panose="020B0604020202020204" pitchFamily="34" charset="0"/>
              <a:buChar char="•"/>
              <a:defRPr sz="1800"/>
            </a:lvl3pPr>
            <a:lvl4pPr marL="1657350" indent="-285750">
              <a:lnSpc>
                <a:spcPts val="1900"/>
              </a:lnSpc>
              <a:buFont typeface="Arial" panose="020B0604020202020204" pitchFamily="34" charset="0"/>
              <a:buChar char="•"/>
              <a:defRPr sz="1800"/>
            </a:lvl4pPr>
            <a:lvl5pPr marL="2114550" indent="-285750">
              <a:lnSpc>
                <a:spcPts val="1900"/>
              </a:lnSpc>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a:extLst>
              <a:ext uri="{FF2B5EF4-FFF2-40B4-BE49-F238E27FC236}">
                <a16:creationId xmlns:a16="http://schemas.microsoft.com/office/drawing/2014/main" id="{C9D8C8DC-9BBB-5079-F2BB-7AFCEF6C3AED}"/>
              </a:ext>
              <a:ext uri="{C183D7F6-B498-43B3-948B-1728B52AA6E4}">
                <adec:decorative xmlns:adec="http://schemas.microsoft.com/office/drawing/2017/decorative" val="1"/>
              </a:ext>
            </a:extLst>
          </p:cNvPr>
          <p:cNvGrpSpPr/>
          <p:nvPr userDrawn="1"/>
        </p:nvGrpSpPr>
        <p:grpSpPr>
          <a:xfrm>
            <a:off x="7357061" y="1320978"/>
            <a:ext cx="3550424" cy="3561705"/>
            <a:chOff x="1698171" y="691024"/>
            <a:chExt cx="3550424" cy="3561705"/>
          </a:xfrm>
        </p:grpSpPr>
        <p:grpSp>
          <p:nvGrpSpPr>
            <p:cNvPr id="17" name="Group 16">
              <a:extLst>
                <a:ext uri="{FF2B5EF4-FFF2-40B4-BE49-F238E27FC236}">
                  <a16:creationId xmlns:a16="http://schemas.microsoft.com/office/drawing/2014/main" id="{58853234-6427-C6E9-934B-8E3D20680399}"/>
                </a:ext>
              </a:extLst>
            </p:cNvPr>
            <p:cNvGrpSpPr/>
            <p:nvPr userDrawn="1"/>
          </p:nvGrpSpPr>
          <p:grpSpPr>
            <a:xfrm>
              <a:off x="1698171" y="691024"/>
              <a:ext cx="3550424" cy="3561705"/>
              <a:chOff x="1466850" y="380319"/>
              <a:chExt cx="3737172" cy="3749048"/>
            </a:xfrm>
          </p:grpSpPr>
          <p:sp>
            <p:nvSpPr>
              <p:cNvPr id="22" name="Rectangle 21">
                <a:extLst>
                  <a:ext uri="{FF2B5EF4-FFF2-40B4-BE49-F238E27FC236}">
                    <a16:creationId xmlns:a16="http://schemas.microsoft.com/office/drawing/2014/main" id="{24A333EF-A4E5-C14C-30ED-1D0431BF42BD}"/>
                  </a:ext>
                </a:extLst>
              </p:cNvPr>
              <p:cNvSpPr/>
              <p:nvPr userDrawn="1"/>
            </p:nvSpPr>
            <p:spPr>
              <a:xfrm>
                <a:off x="1466850" y="875621"/>
                <a:ext cx="3737172" cy="325374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7DA7D0A-FCD9-8D61-7756-4D154DAE693F}"/>
                  </a:ext>
                </a:extLst>
              </p:cNvPr>
              <p:cNvSpPr/>
              <p:nvPr userDrawn="1"/>
            </p:nvSpPr>
            <p:spPr>
              <a:xfrm>
                <a:off x="1466850" y="380320"/>
                <a:ext cx="3737172" cy="495301"/>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FAAD6121-8E16-380C-3CEE-AA15587ABCCA}"/>
                </a:ext>
              </a:extLst>
            </p:cNvPr>
            <p:cNvGrpSpPr/>
            <p:nvPr userDrawn="1"/>
          </p:nvGrpSpPr>
          <p:grpSpPr>
            <a:xfrm>
              <a:off x="1839686" y="815293"/>
              <a:ext cx="810985" cy="212272"/>
              <a:chOff x="1883229" y="800099"/>
              <a:chExt cx="810985" cy="212272"/>
            </a:xfrm>
          </p:grpSpPr>
          <p:sp>
            <p:nvSpPr>
              <p:cNvPr id="19" name="Oval 18">
                <a:extLst>
                  <a:ext uri="{FF2B5EF4-FFF2-40B4-BE49-F238E27FC236}">
                    <a16:creationId xmlns:a16="http://schemas.microsoft.com/office/drawing/2014/main" id="{FB5606C5-9513-E7A1-2E78-26147F563805}"/>
                  </a:ext>
                </a:extLst>
              </p:cNvPr>
              <p:cNvSpPr/>
              <p:nvPr userDrawn="1"/>
            </p:nvSpPr>
            <p:spPr>
              <a:xfrm>
                <a:off x="1883229" y="800100"/>
                <a:ext cx="212271" cy="212271"/>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7FCFA69-6517-C9E2-41E5-851F0B39E300}"/>
                  </a:ext>
                </a:extLst>
              </p:cNvPr>
              <p:cNvSpPr/>
              <p:nvPr userDrawn="1"/>
            </p:nvSpPr>
            <p:spPr>
              <a:xfrm>
                <a:off x="2182586" y="800100"/>
                <a:ext cx="212271" cy="212271"/>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1DB0373-9CE8-0C17-DC5D-A761A9680A74}"/>
                  </a:ext>
                </a:extLst>
              </p:cNvPr>
              <p:cNvSpPr/>
              <p:nvPr userDrawn="1"/>
            </p:nvSpPr>
            <p:spPr>
              <a:xfrm>
                <a:off x="2481943" y="800099"/>
                <a:ext cx="212271" cy="212271"/>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 name="Rectangle 8">
            <a:extLst>
              <a:ext uri="{FF2B5EF4-FFF2-40B4-BE49-F238E27FC236}">
                <a16:creationId xmlns:a16="http://schemas.microsoft.com/office/drawing/2014/main" id="{8208C6DE-C3F7-D9D8-5020-CC917762A357}"/>
              </a:ext>
              <a:ext uri="{C183D7F6-B498-43B3-948B-1728B52AA6E4}">
                <adec:decorative xmlns:adec="http://schemas.microsoft.com/office/drawing/2017/decorative" val="1"/>
              </a:ext>
            </a:extLst>
          </p:cNvPr>
          <p:cNvSpPr/>
          <p:nvPr userDrawn="1"/>
        </p:nvSpPr>
        <p:spPr>
          <a:xfrm>
            <a:off x="0" y="6226629"/>
            <a:ext cx="12192000" cy="631371"/>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AD6D2E6-00C3-DFC4-E3CC-F7667A4CF42A}"/>
              </a:ext>
              <a:ext uri="{C183D7F6-B498-43B3-948B-1728B52AA6E4}">
                <adec:decorative xmlns:adec="http://schemas.microsoft.com/office/drawing/2017/decorative" val="1"/>
              </a:ext>
            </a:extLst>
          </p:cNvPr>
          <p:cNvCxnSpPr>
            <a:cxnSpLocks/>
          </p:cNvCxnSpPr>
          <p:nvPr userDrawn="1"/>
        </p:nvCxnSpPr>
        <p:spPr>
          <a:xfrm>
            <a:off x="0" y="622662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A1250816-70E6-472B-5427-B70F068971C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42011" y="6405154"/>
            <a:ext cx="274320" cy="274320"/>
          </a:xfrm>
          <a:prstGeom prst="rect">
            <a:avLst/>
          </a:prstGeom>
        </p:spPr>
      </p:pic>
      <p:pic>
        <p:nvPicPr>
          <p:cNvPr id="28" name="Graphic 27">
            <a:extLst>
              <a:ext uri="{FF2B5EF4-FFF2-40B4-BE49-F238E27FC236}">
                <a16:creationId xmlns:a16="http://schemas.microsoft.com/office/drawing/2014/main" id="{843018F2-43DC-265A-AC49-91D41C8BF0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168948" y="6405154"/>
            <a:ext cx="274320" cy="274320"/>
          </a:xfrm>
          <a:prstGeom prst="rect">
            <a:avLst/>
          </a:prstGeom>
        </p:spPr>
      </p:pic>
      <p:pic>
        <p:nvPicPr>
          <p:cNvPr id="29" name="Graphic 28">
            <a:extLst>
              <a:ext uri="{FF2B5EF4-FFF2-40B4-BE49-F238E27FC236}">
                <a16:creationId xmlns:a16="http://schemas.microsoft.com/office/drawing/2014/main" id="{42402DB9-1860-2811-AF1D-2D4273F21768}"/>
              </a:ext>
              <a:ext uri="{C183D7F6-B498-43B3-948B-1728B52AA6E4}">
                <adec:decorative xmlns:adec="http://schemas.microsoft.com/office/drawing/2017/decorative" val="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3558" t="13558" r="13558" b="13558"/>
          <a:stretch/>
        </p:blipFill>
        <p:spPr>
          <a:xfrm>
            <a:off x="8795884" y="6405154"/>
            <a:ext cx="274320" cy="274320"/>
          </a:xfrm>
          <a:prstGeom prst="rect">
            <a:avLst/>
          </a:prstGeom>
        </p:spPr>
      </p:pic>
      <p:sp>
        <p:nvSpPr>
          <p:cNvPr id="5" name="Picture Placeholder 4">
            <a:extLst>
              <a:ext uri="{FF2B5EF4-FFF2-40B4-BE49-F238E27FC236}">
                <a16:creationId xmlns:a16="http://schemas.microsoft.com/office/drawing/2014/main" id="{62D499E7-F68F-77A3-7384-16F7358B1FAF}"/>
              </a:ext>
            </a:extLst>
          </p:cNvPr>
          <p:cNvSpPr>
            <a:spLocks noGrp="1"/>
          </p:cNvSpPr>
          <p:nvPr>
            <p:ph type="pic" sz="quarter" idx="11"/>
          </p:nvPr>
        </p:nvSpPr>
        <p:spPr>
          <a:xfrm>
            <a:off x="7377033" y="1809865"/>
            <a:ext cx="3520440" cy="3063240"/>
          </a:xfrm>
          <a:ln w="38100">
            <a:noFill/>
          </a:ln>
        </p:spPr>
        <p:txBody>
          <a:bodyPr/>
          <a:lstStyle>
            <a:lvl1pPr marL="0" indent="0" algn="ctr">
              <a:buNone/>
              <a:defRPr sz="2000"/>
            </a:lvl1pPr>
          </a:lstStyle>
          <a:p>
            <a:r>
              <a:rPr lang="en-US" dirty="0"/>
              <a:t>Click icon to add picture</a:t>
            </a:r>
          </a:p>
        </p:txBody>
      </p:sp>
      <p:sp>
        <p:nvSpPr>
          <p:cNvPr id="12" name="Date Placeholder 3">
            <a:extLst>
              <a:ext uri="{FF2B5EF4-FFF2-40B4-BE49-F238E27FC236}">
                <a16:creationId xmlns:a16="http://schemas.microsoft.com/office/drawing/2014/main" id="{3215DAD2-571F-6D7B-15E5-224268BDE287}"/>
              </a:ext>
            </a:extLst>
          </p:cNvPr>
          <p:cNvSpPr>
            <a:spLocks noGrp="1"/>
          </p:cNvSpPr>
          <p:nvPr>
            <p:ph type="dt" sz="half" idx="2"/>
          </p:nvPr>
        </p:nvSpPr>
        <p:spPr>
          <a:xfrm>
            <a:off x="10011833" y="6226628"/>
            <a:ext cx="1560304" cy="631372"/>
          </a:xfrm>
          <a:prstGeom prst="rect">
            <a:avLst/>
          </a:prstGeom>
        </p:spPr>
        <p:txBody>
          <a:bodyPr vert="horz" lIns="91440" tIns="91440" rIns="91440" bIns="45720" rtlCol="0" anchor="ctr"/>
          <a:lstStyle>
            <a:lvl1pPr algn="ctr">
              <a:defRPr sz="1800">
                <a:solidFill>
                  <a:schemeClr val="tx1"/>
                </a:solidFill>
                <a:latin typeface="+mj-lt"/>
              </a:defRPr>
            </a:lvl1pPr>
          </a:lstStyle>
          <a:p>
            <a:fld id="{6892F81D-D28A-4571-BF69-DA48A85FC04B}" type="datetime1">
              <a:rPr lang="en-US" smtClean="0"/>
              <a:t>3/22/2026</a:t>
            </a:fld>
            <a:endParaRPr lang="en-US" dirty="0"/>
          </a:p>
        </p:txBody>
      </p:sp>
      <p:sp>
        <p:nvSpPr>
          <p:cNvPr id="31" name="Rectangle 30">
            <a:extLst>
              <a:ext uri="{FF2B5EF4-FFF2-40B4-BE49-F238E27FC236}">
                <a16:creationId xmlns:a16="http://schemas.microsoft.com/office/drawing/2014/main" id="{FE724EE9-07D6-911A-3D7F-82EBAF5605E3}"/>
              </a:ext>
              <a:ext uri="{C183D7F6-B498-43B3-948B-1728B52AA6E4}">
                <adec:decorative xmlns:adec="http://schemas.microsoft.com/office/drawing/2017/decorative" val="1"/>
              </a:ext>
            </a:extLst>
          </p:cNvPr>
          <p:cNvSpPr/>
          <p:nvPr userDrawn="1"/>
        </p:nvSpPr>
        <p:spPr>
          <a:xfrm>
            <a:off x="381001" y="6352731"/>
            <a:ext cx="1306286" cy="397329"/>
          </a:xfrm>
          <a:prstGeom prst="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tx1"/>
                </a:solidFill>
                <a:latin typeface="+mn-lt"/>
              </a:rPr>
              <a:t>START</a:t>
            </a:r>
            <a:endParaRPr lang="en-US" b="1" dirty="0">
              <a:solidFill>
                <a:schemeClr val="tx1"/>
              </a:solidFill>
              <a:latin typeface="+mn-lt"/>
            </a:endParaRPr>
          </a:p>
        </p:txBody>
      </p:sp>
      <p:sp>
        <p:nvSpPr>
          <p:cNvPr id="30" name="Slide Number Placeholder 5">
            <a:extLst>
              <a:ext uri="{FF2B5EF4-FFF2-40B4-BE49-F238E27FC236}">
                <a16:creationId xmlns:a16="http://schemas.microsoft.com/office/drawing/2014/main" id="{6DE1CF9C-D85F-CED5-1FFF-902538AAD6D5}"/>
              </a:ext>
            </a:extLst>
          </p:cNvPr>
          <p:cNvSpPr>
            <a:spLocks noGrp="1"/>
          </p:cNvSpPr>
          <p:nvPr>
            <p:ph type="sldNum" sz="quarter" idx="4"/>
          </p:nvPr>
        </p:nvSpPr>
        <p:spPr>
          <a:xfrm>
            <a:off x="11572137" y="6226628"/>
            <a:ext cx="630748" cy="631372"/>
          </a:xfrm>
          <a:prstGeom prst="rect">
            <a:avLst/>
          </a:prstGeom>
        </p:spPr>
        <p:txBody>
          <a:bodyPr vert="horz" lIns="91440" tIns="91440" rIns="91440" bIns="45720" rtlCol="0" anchor="ctr"/>
          <a:lstStyle>
            <a:lvl1pPr algn="ctr">
              <a:defRPr lang="en-US" sz="1800" smtClean="0">
                <a:solidFill>
                  <a:schemeClr val="tx1"/>
                </a:solidFill>
                <a:latin typeface="+mj-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28036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EE75D-28C9-46D4-85A2-0F7BCFF1DE23}" type="datetime1">
              <a:rPr lang="en-US" smtClean="0"/>
              <a:t>3/22/2026</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71" r:id="rId1"/>
    <p:sldLayoutId id="2147483680" r:id="rId2"/>
    <p:sldLayoutId id="2147483672" r:id="rId3"/>
    <p:sldLayoutId id="2147483673" r:id="rId4"/>
    <p:sldLayoutId id="2147483674" r:id="rId5"/>
    <p:sldLayoutId id="2147483649" r:id="rId6"/>
    <p:sldLayoutId id="2147483675" r:id="rId7"/>
    <p:sldLayoutId id="2147483676" r:id="rId8"/>
    <p:sldLayoutId id="2147483664" r:id="rId9"/>
    <p:sldLayoutId id="2147483677" r:id="rId10"/>
    <p:sldLayoutId id="2147483678" r:id="rId11"/>
    <p:sldLayoutId id="2147483681" r:id="rId12"/>
    <p:sldLayoutId id="2147483679" r:id="rId13"/>
    <p:sldLayoutId id="2147483662" r:id="rId14"/>
    <p:sldLayoutId id="214748365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replit.com/" TargetMode="External"/><Relationship Id="rId7" Type="http://schemas.openxmlformats.org/officeDocument/2006/relationships/hyperlink" Target="https://www.khanacademy.org/computing/computer-programming/sql"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support.microsoft.com/en-us/office/analyze-data-in-excel-3223aab8-f543-4fda-85ed-76bb0295ffc4" TargetMode="External"/><Relationship Id="rId5" Type="http://schemas.openxmlformats.org/officeDocument/2006/relationships/hyperlink" Target="https://learn.microsoft.com/en-us/training/powerplatform/power-bi" TargetMode="External"/><Relationship Id="rId4" Type="http://schemas.openxmlformats.org/officeDocument/2006/relationships/hyperlink" Target="https://learn.microsoft.com/en-us/training/modules/explore-analyze-data-with-pyth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839686" y="1209643"/>
            <a:ext cx="8508273" cy="4968000"/>
          </a:xfrm>
        </p:spPr>
        <p:txBody>
          <a:bodyPr/>
          <a:lstStyle/>
          <a:p>
            <a:r>
              <a:rPr lang="en-US" sz="6600" dirty="0"/>
              <a:t>Data Analysis for Community Impact: </a:t>
            </a:r>
            <a:r>
              <a:rPr lang="en-US" sz="3200" dirty="0"/>
              <a:t>Indigenous Data Sovereignty, Grant Applications and Reporting, and Community Decision-Making</a:t>
            </a:r>
            <a:endParaRPr lang="en-U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8A64E-0A1D-B393-28CC-DA26B99C5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99F5B-0CF3-6531-987B-898E692E25DF}"/>
              </a:ext>
            </a:extLst>
          </p:cNvPr>
          <p:cNvSpPr>
            <a:spLocks noGrp="1"/>
          </p:cNvSpPr>
          <p:nvPr>
            <p:ph type="title"/>
          </p:nvPr>
        </p:nvSpPr>
        <p:spPr>
          <a:xfrm>
            <a:off x="641350" y="530572"/>
            <a:ext cx="10907016" cy="1162882"/>
          </a:xfrm>
        </p:spPr>
        <p:txBody>
          <a:bodyPr/>
          <a:lstStyle/>
          <a:p>
            <a:r>
              <a:rPr lang="en-US" dirty="0"/>
              <a:t>Data Analysis Process Overview</a:t>
            </a:r>
          </a:p>
        </p:txBody>
      </p:sp>
      <p:sp>
        <p:nvSpPr>
          <p:cNvPr id="3" name="Content Placeholder 2">
            <a:extLst>
              <a:ext uri="{FF2B5EF4-FFF2-40B4-BE49-F238E27FC236}">
                <a16:creationId xmlns:a16="http://schemas.microsoft.com/office/drawing/2014/main" id="{04CFED35-CFC0-3D8F-28E4-F5AE1648F865}"/>
              </a:ext>
            </a:extLst>
          </p:cNvPr>
          <p:cNvSpPr>
            <a:spLocks noGrp="1"/>
          </p:cNvSpPr>
          <p:nvPr>
            <p:ph type="body" sz="quarter" idx="10"/>
          </p:nvPr>
        </p:nvSpPr>
        <p:spPr>
          <a:xfrm>
            <a:off x="360321" y="1693454"/>
            <a:ext cx="11211816" cy="3894546"/>
          </a:xfrm>
        </p:spPr>
        <p:txBody>
          <a:bodyPr vert="horz" lIns="91440" tIns="45720" rIns="91440" bIns="45720" rtlCol="0" anchor="t">
            <a:normAutofit/>
          </a:bodyPr>
          <a:lstStyle/>
          <a:p>
            <a:pPr marL="628650" indent="-342900">
              <a:lnSpc>
                <a:spcPct val="120000"/>
              </a:lnSpc>
              <a:buFont typeface="+mj-lt"/>
              <a:buAutoNum type="arabicPeriod"/>
            </a:pPr>
            <a:r>
              <a:rPr lang="en-US" dirty="0"/>
              <a:t>Define the Question: Identify the question you’d like to solve.</a:t>
            </a:r>
          </a:p>
          <a:p>
            <a:pPr marL="628650" indent="-342900">
              <a:lnSpc>
                <a:spcPct val="120000"/>
              </a:lnSpc>
              <a:buFont typeface="+mj-lt"/>
              <a:buAutoNum type="arabicPeriod"/>
            </a:pPr>
            <a:r>
              <a:rPr lang="en-US" dirty="0"/>
              <a:t>Collect the Data: Gather the raw data through surveys or records.</a:t>
            </a:r>
          </a:p>
          <a:p>
            <a:pPr marL="628650" indent="-342900">
              <a:lnSpc>
                <a:spcPct val="120000"/>
              </a:lnSpc>
              <a:buFont typeface="+mj-lt"/>
              <a:buAutoNum type="arabicPeriod"/>
            </a:pPr>
            <a:r>
              <a:rPr lang="en-US" dirty="0"/>
              <a:t>Clean the Data: Clean the data to remove errors or outliers.</a:t>
            </a:r>
          </a:p>
          <a:p>
            <a:pPr marL="628650" indent="-342900">
              <a:lnSpc>
                <a:spcPct val="120000"/>
              </a:lnSpc>
              <a:buFont typeface="+mj-lt"/>
              <a:buAutoNum type="arabicPeriod"/>
            </a:pPr>
            <a:r>
              <a:rPr lang="en-US" dirty="0"/>
              <a:t>Data Analysis: Start with exploratory data analysis (EDA) by calculating summary statistics (e.g., mean, median, standard deviation). Use descriptive statistics to summarize the data, inferential techniques (e.g., correlations, comparisons, regression) to draw conclusions, and, for more advanced analysis, use machine learning models such as clustering, classification, or forecasting to group data, make predictions, or identify patterns.</a:t>
            </a:r>
          </a:p>
          <a:p>
            <a:pPr marL="628650" indent="-342900">
              <a:lnSpc>
                <a:spcPct val="120000"/>
              </a:lnSpc>
              <a:buFont typeface="+mj-lt"/>
              <a:buAutoNum type="arabicPeriod"/>
            </a:pPr>
            <a:r>
              <a:rPr lang="en-US" dirty="0"/>
              <a:t>Visualization &amp; Insights: Use charts, graphs, and reports to summarize the data to aid in interpretation and decision-making.</a:t>
            </a:r>
          </a:p>
        </p:txBody>
      </p:sp>
      <p:sp>
        <p:nvSpPr>
          <p:cNvPr id="5" name="Slide Number Placeholder 4">
            <a:extLst>
              <a:ext uri="{FF2B5EF4-FFF2-40B4-BE49-F238E27FC236}">
                <a16:creationId xmlns:a16="http://schemas.microsoft.com/office/drawing/2014/main" id="{59FB95D3-2063-D96E-7E8A-A91D07571DF2}"/>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38695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7AB92-E872-89E6-9269-64E8322AD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FB5FC-940E-0C19-89F7-46A65296F711}"/>
              </a:ext>
            </a:extLst>
          </p:cNvPr>
          <p:cNvSpPr>
            <a:spLocks noGrp="1"/>
          </p:cNvSpPr>
          <p:nvPr>
            <p:ph type="ctrTitle"/>
          </p:nvPr>
        </p:nvSpPr>
        <p:spPr>
          <a:xfrm>
            <a:off x="1626326" y="1224098"/>
            <a:ext cx="8939349" cy="3717472"/>
          </a:xfrm>
        </p:spPr>
        <p:txBody>
          <a:bodyPr/>
          <a:lstStyle/>
          <a:p>
            <a:r>
              <a:rPr lang="en-US" dirty="0"/>
              <a:t>Data Analysis Demo</a:t>
            </a:r>
          </a:p>
        </p:txBody>
      </p:sp>
      <p:sp>
        <p:nvSpPr>
          <p:cNvPr id="5" name="Subtitle 4">
            <a:extLst>
              <a:ext uri="{FF2B5EF4-FFF2-40B4-BE49-F238E27FC236}">
                <a16:creationId xmlns:a16="http://schemas.microsoft.com/office/drawing/2014/main" id="{D0A8F432-34F0-6108-1260-CD06AA18F152}"/>
              </a:ext>
            </a:extLst>
          </p:cNvPr>
          <p:cNvSpPr>
            <a:spLocks noGrp="1"/>
          </p:cNvSpPr>
          <p:nvPr>
            <p:ph type="subTitle" idx="1"/>
          </p:nvPr>
        </p:nvSpPr>
        <p:spPr>
          <a:xfrm>
            <a:off x="2460171" y="5017288"/>
            <a:ext cx="7271657" cy="652923"/>
          </a:xfrm>
        </p:spPr>
        <p:txBody>
          <a:bodyPr/>
          <a:lstStyle/>
          <a:p>
            <a:r>
              <a:rPr lang="en-US" dirty="0"/>
              <a:t>From Cleaning to Actionable Insights</a:t>
            </a:r>
          </a:p>
        </p:txBody>
      </p:sp>
    </p:spTree>
    <p:extLst>
      <p:ext uri="{BB962C8B-B14F-4D97-AF65-F5344CB8AC3E}">
        <p14:creationId xmlns:p14="http://schemas.microsoft.com/office/powerpoint/2010/main" val="327373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8A64E-0A1D-B393-28CC-DA26B99C5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99F5B-0CF3-6531-987B-898E692E25DF}"/>
              </a:ext>
            </a:extLst>
          </p:cNvPr>
          <p:cNvSpPr>
            <a:spLocks noGrp="1"/>
          </p:cNvSpPr>
          <p:nvPr>
            <p:ph type="title"/>
          </p:nvPr>
        </p:nvSpPr>
        <p:spPr>
          <a:xfrm>
            <a:off x="641350" y="530572"/>
            <a:ext cx="10907016" cy="1162882"/>
          </a:xfrm>
        </p:spPr>
        <p:txBody>
          <a:bodyPr/>
          <a:lstStyle/>
          <a:p>
            <a:r>
              <a:rPr lang="en-US" dirty="0"/>
              <a:t>The Dataset</a:t>
            </a:r>
          </a:p>
        </p:txBody>
      </p:sp>
      <p:sp>
        <p:nvSpPr>
          <p:cNvPr id="3" name="Content Placeholder 2">
            <a:extLst>
              <a:ext uri="{FF2B5EF4-FFF2-40B4-BE49-F238E27FC236}">
                <a16:creationId xmlns:a16="http://schemas.microsoft.com/office/drawing/2014/main" id="{04CFED35-CFC0-3D8F-28E4-F5AE1648F865}"/>
              </a:ext>
            </a:extLst>
          </p:cNvPr>
          <p:cNvSpPr>
            <a:spLocks noGrp="1"/>
          </p:cNvSpPr>
          <p:nvPr>
            <p:ph type="body" sz="quarter" idx="10"/>
          </p:nvPr>
        </p:nvSpPr>
        <p:spPr>
          <a:xfrm>
            <a:off x="336550" y="1693454"/>
            <a:ext cx="11211816" cy="4043958"/>
          </a:xfrm>
        </p:spPr>
        <p:txBody>
          <a:bodyPr vert="horz" lIns="91440" tIns="45720" rIns="91440" bIns="45720" rtlCol="0" anchor="t">
            <a:normAutofit fontScale="92500"/>
          </a:bodyPr>
          <a:lstStyle/>
          <a:p>
            <a:pPr indent="0">
              <a:lnSpc>
                <a:spcPct val="120000"/>
              </a:lnSpc>
              <a:buNone/>
            </a:pPr>
            <a:r>
              <a:rPr lang="en-US" dirty="0"/>
              <a:t>This workshop uses a fictional dataset representing a powwow event with 950 attendees and 150 voluntary survey responses. The dataset was intentionally designed to reflect realistic patterns in attendance, engagement, and community impact. All data included is fully anonymized, meaning:</a:t>
            </a:r>
          </a:p>
          <a:p>
            <a:pPr indent="0">
              <a:lnSpc>
                <a:spcPct val="120000"/>
              </a:lnSpc>
              <a:buFont typeface="Arial" panose="020B0604020202020204" pitchFamily="34" charset="0"/>
              <a:buChar char="•"/>
            </a:pPr>
            <a:r>
              <a:rPr lang="en-US" dirty="0"/>
              <a:t>No personally identifiable information (PII) is collected or used</a:t>
            </a:r>
          </a:p>
          <a:p>
            <a:pPr indent="0">
              <a:lnSpc>
                <a:spcPct val="120000"/>
              </a:lnSpc>
              <a:buFont typeface="Arial" panose="020B0604020202020204" pitchFamily="34" charset="0"/>
              <a:buChar char="•"/>
            </a:pPr>
            <a:r>
              <a:rPr lang="en-US" dirty="0"/>
              <a:t>No real community data is disclosed</a:t>
            </a:r>
          </a:p>
          <a:p>
            <a:pPr indent="0">
              <a:lnSpc>
                <a:spcPct val="120000"/>
              </a:lnSpc>
              <a:buNone/>
            </a:pPr>
            <a:r>
              <a:rPr lang="en-US" dirty="0"/>
              <a:t>In this fictional example, the data is collected voluntarily and used by an indigenous-run organization. This approach aligns with key principles of data privacy and Indigenous Data Sovereignty, including:</a:t>
            </a:r>
          </a:p>
          <a:p>
            <a:pPr indent="0">
              <a:lnSpc>
                <a:spcPct val="120000"/>
              </a:lnSpc>
              <a:buFont typeface="Arial" panose="020B0604020202020204" pitchFamily="34" charset="0"/>
              <a:buChar char="•"/>
            </a:pPr>
            <a:r>
              <a:rPr lang="en-US" dirty="0"/>
              <a:t>Respect for community ownership and control of data</a:t>
            </a:r>
          </a:p>
          <a:p>
            <a:pPr indent="0">
              <a:lnSpc>
                <a:spcPct val="120000"/>
              </a:lnSpc>
              <a:buFont typeface="Arial" panose="020B0604020202020204" pitchFamily="34" charset="0"/>
              <a:buChar char="•"/>
            </a:pPr>
            <a:r>
              <a:rPr lang="en-US" dirty="0"/>
              <a:t>Avoidance of extracting or misusing real community information</a:t>
            </a:r>
          </a:p>
          <a:p>
            <a:pPr indent="0">
              <a:lnSpc>
                <a:spcPct val="120000"/>
              </a:lnSpc>
              <a:buFont typeface="Arial" panose="020B0604020202020204" pitchFamily="34" charset="0"/>
              <a:buChar char="•"/>
            </a:pPr>
            <a:r>
              <a:rPr lang="en-US" dirty="0"/>
              <a:t>Ethical use of data for learning, capacity-building, and decision-making</a:t>
            </a:r>
          </a:p>
        </p:txBody>
      </p:sp>
      <p:sp>
        <p:nvSpPr>
          <p:cNvPr id="5" name="Slide Number Placeholder 4">
            <a:extLst>
              <a:ext uri="{FF2B5EF4-FFF2-40B4-BE49-F238E27FC236}">
                <a16:creationId xmlns:a16="http://schemas.microsoft.com/office/drawing/2014/main" id="{59FB95D3-2063-D96E-7E8A-A91D07571DF2}"/>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12</a:t>
            </a:fld>
            <a:endParaRPr lang="en-US" dirty="0"/>
          </a:p>
        </p:txBody>
      </p:sp>
      <p:graphicFrame>
        <p:nvGraphicFramePr>
          <p:cNvPr id="4" name="Object 3">
            <a:extLst>
              <a:ext uri="{FF2B5EF4-FFF2-40B4-BE49-F238E27FC236}">
                <a16:creationId xmlns:a16="http://schemas.microsoft.com/office/drawing/2014/main" id="{15BAF890-487C-DF67-D0FD-E2DDDE682DB9}"/>
              </a:ext>
            </a:extLst>
          </p:cNvPr>
          <p:cNvGraphicFramePr>
            <a:graphicFrameLocks noChangeAspect="1"/>
          </p:cNvGraphicFramePr>
          <p:nvPr>
            <p:extLst>
              <p:ext uri="{D42A27DB-BD31-4B8C-83A1-F6EECF244321}">
                <p14:modId xmlns:p14="http://schemas.microsoft.com/office/powerpoint/2010/main" val="1757107797"/>
              </p:ext>
            </p:extLst>
          </p:nvPr>
        </p:nvGraphicFramePr>
        <p:xfrm>
          <a:off x="8901113" y="717550"/>
          <a:ext cx="809625" cy="712788"/>
        </p:xfrm>
        <a:graphic>
          <a:graphicData uri="http://schemas.openxmlformats.org/presentationml/2006/ole">
            <mc:AlternateContent xmlns:mc="http://schemas.openxmlformats.org/markup-compatibility/2006">
              <mc:Choice xmlns:v="urn:schemas-microsoft-com:vml" Requires="v">
                <p:oleObj name="Macro-Enabled Worksheet" showAsIcon="1" r:id="rId3" imgW="599760" imgH="527760" progId="Excel.SheetMacroEnabled.12">
                  <p:embed/>
                </p:oleObj>
              </mc:Choice>
              <mc:Fallback>
                <p:oleObj name="Macro-Enabled Worksheet" showAsIcon="1" r:id="rId3" imgW="599760" imgH="527760" progId="Excel.SheetMacroEnabled.12">
                  <p:embed/>
                  <p:pic>
                    <p:nvPicPr>
                      <p:cNvPr id="0" name=""/>
                      <p:cNvPicPr/>
                      <p:nvPr/>
                    </p:nvPicPr>
                    <p:blipFill>
                      <a:blip r:embed="rId4"/>
                      <a:stretch>
                        <a:fillRect/>
                      </a:stretch>
                    </p:blipFill>
                    <p:spPr>
                      <a:xfrm>
                        <a:off x="8901113" y="717550"/>
                        <a:ext cx="809625" cy="712788"/>
                      </a:xfrm>
                      <a:prstGeom prst="rect">
                        <a:avLst/>
                      </a:prstGeom>
                    </p:spPr>
                  </p:pic>
                </p:oleObj>
              </mc:Fallback>
            </mc:AlternateContent>
          </a:graphicData>
        </a:graphic>
      </p:graphicFrame>
    </p:spTree>
    <p:extLst>
      <p:ext uri="{BB962C8B-B14F-4D97-AF65-F5344CB8AC3E}">
        <p14:creationId xmlns:p14="http://schemas.microsoft.com/office/powerpoint/2010/main" val="173252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701A-375B-AE3A-0B14-4D3A1B8106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BA77E7-BD17-CC52-6CF4-2739DE0F678C}"/>
              </a:ext>
            </a:extLst>
          </p:cNvPr>
          <p:cNvSpPr>
            <a:spLocks noGrp="1"/>
          </p:cNvSpPr>
          <p:nvPr>
            <p:ph type="title"/>
          </p:nvPr>
        </p:nvSpPr>
        <p:spPr>
          <a:xfrm>
            <a:off x="641350" y="576292"/>
            <a:ext cx="10907016" cy="922516"/>
          </a:xfrm>
        </p:spPr>
        <p:txBody>
          <a:bodyPr/>
          <a:lstStyle/>
          <a:p>
            <a:r>
              <a:rPr lang="en-US" dirty="0"/>
              <a:t>Importing python libraries and the dataset</a:t>
            </a:r>
          </a:p>
        </p:txBody>
      </p:sp>
      <p:pic>
        <p:nvPicPr>
          <p:cNvPr id="7" name="Content Placeholder 6" descr="The image displays a snippet of a Pandas DataFrame in Python, showcasing a dataset with columns for respondent attributes and their responses to a survey.&#10;&#10;AI-generated content may be incorrect.">
            <a:extLst>
              <a:ext uri="{FF2B5EF4-FFF2-40B4-BE49-F238E27FC236}">
                <a16:creationId xmlns:a16="http://schemas.microsoft.com/office/drawing/2014/main" id="{1AD98AA0-6564-3BBA-ADF9-C6928BBDCEA4}"/>
              </a:ext>
            </a:extLst>
          </p:cNvPr>
          <p:cNvPicPr>
            <a:picLocks noGrp="1" noChangeAspect="1"/>
          </p:cNvPicPr>
          <p:nvPr>
            <p:ph sz="half" idx="1"/>
          </p:nvPr>
        </p:nvPicPr>
        <p:blipFill rotWithShape="1">
          <a:blip r:embed="rId3"/>
          <a:srcRect l="5334" r="22371" b="668"/>
          <a:stretch/>
        </p:blipFill>
        <p:spPr>
          <a:xfrm>
            <a:off x="708212" y="2703345"/>
            <a:ext cx="7077794" cy="2499466"/>
          </a:xfrm>
          <a:prstGeom prst="rect">
            <a:avLst/>
          </a:prstGeom>
        </p:spPr>
      </p:pic>
      <p:sp>
        <p:nvSpPr>
          <p:cNvPr id="3" name="Content Placeholder 2">
            <a:extLst>
              <a:ext uri="{FF2B5EF4-FFF2-40B4-BE49-F238E27FC236}">
                <a16:creationId xmlns:a16="http://schemas.microsoft.com/office/drawing/2014/main" id="{6A6CF06B-509D-906F-DFE3-B318D9B61702}"/>
              </a:ext>
            </a:extLst>
          </p:cNvPr>
          <p:cNvSpPr>
            <a:spLocks noGrp="1"/>
          </p:cNvSpPr>
          <p:nvPr>
            <p:ph sz="half" idx="13"/>
          </p:nvPr>
        </p:nvSpPr>
        <p:spPr>
          <a:xfrm>
            <a:off x="8296275" y="2343150"/>
            <a:ext cx="3062967" cy="2990850"/>
          </a:xfrm>
        </p:spPr>
        <p:txBody>
          <a:bodyPr/>
          <a:lstStyle/>
          <a:p>
            <a:r>
              <a:rPr lang="en-US" dirty="0"/>
              <a:t>Import any useful python libraries</a:t>
            </a:r>
          </a:p>
          <a:p>
            <a:r>
              <a:rPr lang="en-US" dirty="0"/>
              <a:t>Load and preview the dataset</a:t>
            </a:r>
          </a:p>
          <a:p>
            <a:pPr marL="0" indent="0">
              <a:buNone/>
            </a:pPr>
            <a:endParaRPr lang="en-US" dirty="0"/>
          </a:p>
        </p:txBody>
      </p:sp>
      <p:sp>
        <p:nvSpPr>
          <p:cNvPr id="6" name="Slide Number Placeholder 5">
            <a:extLst>
              <a:ext uri="{FF2B5EF4-FFF2-40B4-BE49-F238E27FC236}">
                <a16:creationId xmlns:a16="http://schemas.microsoft.com/office/drawing/2014/main" id="{FDD04230-AFAF-DC7B-6031-372C8475F5ED}"/>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13</a:t>
            </a:fld>
            <a:endParaRPr lang="en-US" dirty="0"/>
          </a:p>
        </p:txBody>
      </p:sp>
      <p:graphicFrame>
        <p:nvGraphicFramePr>
          <p:cNvPr id="8" name="Object 7">
            <a:extLst>
              <a:ext uri="{FF2B5EF4-FFF2-40B4-BE49-F238E27FC236}">
                <a16:creationId xmlns:a16="http://schemas.microsoft.com/office/drawing/2014/main" id="{6B1708B5-30AF-460F-D715-D4BF5BC72389}"/>
              </a:ext>
            </a:extLst>
          </p:cNvPr>
          <p:cNvGraphicFramePr>
            <a:graphicFrameLocks noChangeAspect="1"/>
          </p:cNvGraphicFramePr>
          <p:nvPr>
            <p:extLst>
              <p:ext uri="{D42A27DB-BD31-4B8C-83A1-F6EECF244321}">
                <p14:modId xmlns:p14="http://schemas.microsoft.com/office/powerpoint/2010/main" val="3693423174"/>
              </p:ext>
            </p:extLst>
          </p:nvPr>
        </p:nvGraphicFramePr>
        <p:xfrm>
          <a:off x="9827758" y="576291"/>
          <a:ext cx="1233074" cy="1087503"/>
        </p:xfrm>
        <a:graphic>
          <a:graphicData uri="http://schemas.openxmlformats.org/presentationml/2006/ole">
            <mc:AlternateContent xmlns:mc="http://schemas.openxmlformats.org/markup-compatibility/2006">
              <mc:Choice xmlns:v="urn:schemas-microsoft-com:vml" Requires="v">
                <p:oleObj name="Packager Shell Object" showAsIcon="1" r:id="rId4" imgW="914634" imgH="806421" progId="Package">
                  <p:embed/>
                </p:oleObj>
              </mc:Choice>
              <mc:Fallback>
                <p:oleObj name="Packager Shell Object" showAsIcon="1" r:id="rId4" imgW="914634" imgH="806421" progId="Package">
                  <p:embed/>
                  <p:pic>
                    <p:nvPicPr>
                      <p:cNvPr id="0" name=""/>
                      <p:cNvPicPr/>
                      <p:nvPr/>
                    </p:nvPicPr>
                    <p:blipFill>
                      <a:blip r:embed="rId5"/>
                      <a:stretch>
                        <a:fillRect/>
                      </a:stretch>
                    </p:blipFill>
                    <p:spPr>
                      <a:xfrm>
                        <a:off x="9827758" y="576291"/>
                        <a:ext cx="1233074" cy="1087503"/>
                      </a:xfrm>
                      <a:prstGeom prst="rect">
                        <a:avLst/>
                      </a:prstGeom>
                    </p:spPr>
                  </p:pic>
                </p:oleObj>
              </mc:Fallback>
            </mc:AlternateContent>
          </a:graphicData>
        </a:graphic>
      </p:graphicFrame>
    </p:spTree>
    <p:extLst>
      <p:ext uri="{BB962C8B-B14F-4D97-AF65-F5344CB8AC3E}">
        <p14:creationId xmlns:p14="http://schemas.microsoft.com/office/powerpoint/2010/main" val="379552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E799-8E41-C5C0-B0B2-EEC1C1318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7BA4F-8970-D1B9-6182-ECE545D9C4E1}"/>
              </a:ext>
            </a:extLst>
          </p:cNvPr>
          <p:cNvSpPr>
            <a:spLocks noGrp="1"/>
          </p:cNvSpPr>
          <p:nvPr>
            <p:ph type="title"/>
          </p:nvPr>
        </p:nvSpPr>
        <p:spPr>
          <a:xfrm>
            <a:off x="641350" y="576292"/>
            <a:ext cx="10907016" cy="922516"/>
          </a:xfrm>
        </p:spPr>
        <p:txBody>
          <a:bodyPr/>
          <a:lstStyle/>
          <a:p>
            <a:r>
              <a:rPr lang="en-US" dirty="0"/>
              <a:t>Exploring the Data</a:t>
            </a:r>
          </a:p>
        </p:txBody>
      </p:sp>
      <p:sp>
        <p:nvSpPr>
          <p:cNvPr id="5" name="Content Placeholder 4">
            <a:extLst>
              <a:ext uri="{FF2B5EF4-FFF2-40B4-BE49-F238E27FC236}">
                <a16:creationId xmlns:a16="http://schemas.microsoft.com/office/drawing/2014/main" id="{9DF4B682-871D-80D9-C215-4955CB3025B6}"/>
              </a:ext>
            </a:extLst>
          </p:cNvPr>
          <p:cNvSpPr>
            <a:spLocks noGrp="1"/>
          </p:cNvSpPr>
          <p:nvPr>
            <p:ph sz="half" idx="15"/>
          </p:nvPr>
        </p:nvSpPr>
        <p:spPr>
          <a:xfrm>
            <a:off x="6496321" y="2343150"/>
            <a:ext cx="4873446" cy="2990850"/>
          </a:xfrm>
        </p:spPr>
        <p:txBody>
          <a:bodyPr vert="horz" lIns="91440" tIns="45720" rIns="91440" bIns="45720" rtlCol="0" anchor="t">
            <a:normAutofit/>
          </a:bodyPr>
          <a:lstStyle/>
          <a:p>
            <a:pPr marL="285750" indent="-285750">
              <a:buFont typeface="Arial" panose="020B0604020202020204" pitchFamily="34" charset="0"/>
              <a:buChar char="•"/>
            </a:pPr>
            <a:r>
              <a:rPr lang="en-US" dirty="0"/>
              <a:t>Review the structure of the dataset</a:t>
            </a:r>
          </a:p>
          <a:p>
            <a:pPr marL="285750" indent="-285750">
              <a:buFont typeface="Arial" panose="020B0604020202020204" pitchFamily="34" charset="0"/>
              <a:buChar char="•"/>
            </a:pPr>
            <a:r>
              <a:rPr lang="en-US" dirty="0"/>
              <a:t>Identify key variables (age, distance, spending, etc.)</a:t>
            </a:r>
          </a:p>
          <a:p>
            <a:pPr marL="285750" indent="-285750">
              <a:buFont typeface="Arial" panose="020B0604020202020204" pitchFamily="34" charset="0"/>
              <a:buChar char="•"/>
            </a:pPr>
            <a:r>
              <a:rPr lang="en-US" dirty="0"/>
              <a:t>Look for patterns and potential issues</a:t>
            </a:r>
          </a:p>
          <a:p>
            <a:pPr marL="285750" indent="-285750">
              <a:buFont typeface="Arial" panose="020B0604020202020204" pitchFamily="34" charset="0"/>
              <a:buChar char="•"/>
            </a:pPr>
            <a:r>
              <a:rPr lang="en-US" dirty="0"/>
              <a:t>Ask: What questions can this data help answer? </a:t>
            </a:r>
          </a:p>
        </p:txBody>
      </p:sp>
      <p:sp>
        <p:nvSpPr>
          <p:cNvPr id="8" name="Slide Number Placeholder 7">
            <a:extLst>
              <a:ext uri="{FF2B5EF4-FFF2-40B4-BE49-F238E27FC236}">
                <a16:creationId xmlns:a16="http://schemas.microsoft.com/office/drawing/2014/main" id="{2F985BBC-9D68-5B2B-C59B-18BE32178128}"/>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14</a:t>
            </a:fld>
            <a:endParaRPr lang="en-US" dirty="0"/>
          </a:p>
        </p:txBody>
      </p:sp>
      <p:pic>
        <p:nvPicPr>
          <p:cNvPr id="14" name="Content Placeholder 13" descr="The provided text appears to be a snippet of a Pandas DataFrame showing information about a survey, including respondent IDs, indigenous status, distance traveled, and various other categorical and numerical responses.&#10;&#10;AI-generated content may be incorrect.">
            <a:extLst>
              <a:ext uri="{FF2B5EF4-FFF2-40B4-BE49-F238E27FC236}">
                <a16:creationId xmlns:a16="http://schemas.microsoft.com/office/drawing/2014/main" id="{74970167-FB54-B482-277B-8060369D1340}"/>
              </a:ext>
            </a:extLst>
          </p:cNvPr>
          <p:cNvPicPr>
            <a:picLocks noGrp="1" noChangeAspect="1"/>
          </p:cNvPicPr>
          <p:nvPr>
            <p:ph sz="half" idx="14"/>
          </p:nvPr>
        </p:nvPicPr>
        <p:blipFill rotWithShape="1">
          <a:blip r:embed="rId3"/>
          <a:srcRect l="-1" t="2030" r="1333" b="14414"/>
          <a:stretch/>
        </p:blipFill>
        <p:spPr>
          <a:xfrm>
            <a:off x="1339900" y="1982143"/>
            <a:ext cx="3895488" cy="3586985"/>
          </a:xfrm>
          <a:prstGeom prst="rect">
            <a:avLst/>
          </a:prstGeom>
        </p:spPr>
      </p:pic>
    </p:spTree>
    <p:extLst>
      <p:ext uri="{BB962C8B-B14F-4D97-AF65-F5344CB8AC3E}">
        <p14:creationId xmlns:p14="http://schemas.microsoft.com/office/powerpoint/2010/main" val="260191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324B1-E3B2-D85D-EB3F-F9170BBEE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FF3D1-4C99-7590-C424-3F542FA05467}"/>
              </a:ext>
            </a:extLst>
          </p:cNvPr>
          <p:cNvSpPr>
            <a:spLocks noGrp="1"/>
          </p:cNvSpPr>
          <p:nvPr>
            <p:ph type="title"/>
          </p:nvPr>
        </p:nvSpPr>
        <p:spPr>
          <a:xfrm>
            <a:off x="641350" y="576292"/>
            <a:ext cx="10907016" cy="922516"/>
          </a:xfrm>
        </p:spPr>
        <p:txBody>
          <a:bodyPr/>
          <a:lstStyle/>
          <a:p>
            <a:r>
              <a:rPr lang="en-US" dirty="0"/>
              <a:t>Exploring the Data</a:t>
            </a:r>
          </a:p>
        </p:txBody>
      </p:sp>
      <p:sp>
        <p:nvSpPr>
          <p:cNvPr id="8" name="Slide Number Placeholder 7">
            <a:extLst>
              <a:ext uri="{FF2B5EF4-FFF2-40B4-BE49-F238E27FC236}">
                <a16:creationId xmlns:a16="http://schemas.microsoft.com/office/drawing/2014/main" id="{D8F98D66-C66A-3D54-F465-7B3A566B1149}"/>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15</a:t>
            </a:fld>
            <a:endParaRPr lang="en-US" dirty="0"/>
          </a:p>
        </p:txBody>
      </p:sp>
      <p:pic>
        <p:nvPicPr>
          <p:cNvPr id="4" name="Picture 3" descr="The image displays a data table with respondent information, detailing the number of respondents, their distance traveled, money spent, and satisfaction scores.&#10;&#10;AI-generated content may be incorrect.">
            <a:extLst>
              <a:ext uri="{FF2B5EF4-FFF2-40B4-BE49-F238E27FC236}">
                <a16:creationId xmlns:a16="http://schemas.microsoft.com/office/drawing/2014/main" id="{956B4396-3672-E2B9-BBC8-9D2393C36EE6}"/>
              </a:ext>
            </a:extLst>
          </p:cNvPr>
          <p:cNvPicPr>
            <a:picLocks noChangeAspect="1"/>
          </p:cNvPicPr>
          <p:nvPr/>
        </p:nvPicPr>
        <p:blipFill>
          <a:blip r:embed="rId3"/>
          <a:stretch>
            <a:fillRect/>
          </a:stretch>
        </p:blipFill>
        <p:spPr>
          <a:xfrm>
            <a:off x="885462" y="2081112"/>
            <a:ext cx="4810217" cy="3307023"/>
          </a:xfrm>
          <a:prstGeom prst="rect">
            <a:avLst/>
          </a:prstGeom>
        </p:spPr>
      </p:pic>
      <p:sp>
        <p:nvSpPr>
          <p:cNvPr id="6" name="Content Placeholder 4">
            <a:extLst>
              <a:ext uri="{FF2B5EF4-FFF2-40B4-BE49-F238E27FC236}">
                <a16:creationId xmlns:a16="http://schemas.microsoft.com/office/drawing/2014/main" id="{358A4F85-884A-458A-96ED-2EB9CF1C0DAA}"/>
              </a:ext>
            </a:extLst>
          </p:cNvPr>
          <p:cNvSpPr txBox="1">
            <a:spLocks/>
          </p:cNvSpPr>
          <p:nvPr/>
        </p:nvSpPr>
        <p:spPr>
          <a:xfrm>
            <a:off x="6433092" y="2239198"/>
            <a:ext cx="4873446" cy="2990850"/>
          </a:xfrm>
          <a:prstGeom prst="rect">
            <a:avLst/>
          </a:prstGeom>
        </p:spPr>
        <p:txBody>
          <a:bodyPr vert="horz" lIns="91440" tIns="45720" rIns="91440" bIns="45720" rtlCol="0" anchor="t">
            <a:normAutofit/>
          </a:bodyPr>
          <a:lstStyle>
            <a:lvl1pPr marL="0" indent="0" algn="l" defTabSz="914400" rtl="0" eaLnBrk="1" latinLnBrk="0" hangingPunct="1">
              <a:lnSpc>
                <a:spcPts val="19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ts val="1900"/>
              </a:lnSpc>
              <a:spcBef>
                <a:spcPts val="10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ts val="1900"/>
              </a:lnSpc>
              <a:spcBef>
                <a:spcPts val="1000"/>
              </a:spcBef>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ts val="1900"/>
              </a:lnSpc>
              <a:spcBef>
                <a:spcPts val="10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ts val="19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It is important to review the data at a high-level to check for any errors or inconsistencies, as well as to view an early trends.</a:t>
            </a:r>
          </a:p>
          <a:p>
            <a:pPr marL="285750" indent="-285750">
              <a:buFont typeface="Arial" panose="020B0604020202020204" pitchFamily="34" charset="0"/>
              <a:buChar char="•"/>
            </a:pPr>
            <a:r>
              <a:rPr lang="en-US" dirty="0"/>
              <a:t>Here, we see that the maximum value entered for Satisfaction Score was 10. However, the given range was 1-5 so this needs to be addressed before further analysis is completed.</a:t>
            </a:r>
          </a:p>
        </p:txBody>
      </p:sp>
    </p:spTree>
    <p:extLst>
      <p:ext uri="{BB962C8B-B14F-4D97-AF65-F5344CB8AC3E}">
        <p14:creationId xmlns:p14="http://schemas.microsoft.com/office/powerpoint/2010/main" val="2005851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ADAB8-6404-6BF3-6016-A00C0894CA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D602D-5A1C-B847-0AC4-38AAD18471AA}"/>
              </a:ext>
            </a:extLst>
          </p:cNvPr>
          <p:cNvSpPr>
            <a:spLocks noGrp="1"/>
          </p:cNvSpPr>
          <p:nvPr>
            <p:ph type="title"/>
          </p:nvPr>
        </p:nvSpPr>
        <p:spPr>
          <a:xfrm>
            <a:off x="641350" y="576292"/>
            <a:ext cx="10907016" cy="922516"/>
          </a:xfrm>
        </p:spPr>
        <p:txBody>
          <a:bodyPr/>
          <a:lstStyle/>
          <a:p>
            <a:r>
              <a:rPr lang="en-US" dirty="0"/>
              <a:t>Cleaning the Data</a:t>
            </a:r>
          </a:p>
        </p:txBody>
      </p:sp>
      <p:sp>
        <p:nvSpPr>
          <p:cNvPr id="3" name="Content Placeholder 2">
            <a:extLst>
              <a:ext uri="{FF2B5EF4-FFF2-40B4-BE49-F238E27FC236}">
                <a16:creationId xmlns:a16="http://schemas.microsoft.com/office/drawing/2014/main" id="{87032E5C-0318-4111-5DEE-8F06D5BE3ED8}"/>
              </a:ext>
            </a:extLst>
          </p:cNvPr>
          <p:cNvSpPr>
            <a:spLocks noGrp="1"/>
          </p:cNvSpPr>
          <p:nvPr>
            <p:ph sz="half" idx="13"/>
          </p:nvPr>
        </p:nvSpPr>
        <p:spPr>
          <a:xfrm>
            <a:off x="821945" y="2343150"/>
            <a:ext cx="3062967" cy="2990850"/>
          </a:xfrm>
        </p:spPr>
        <p:txBody>
          <a:bodyPr/>
          <a:lstStyle/>
          <a:p>
            <a:r>
              <a:rPr lang="en-US" dirty="0"/>
              <a:t>Remove or correct invalid values</a:t>
            </a:r>
          </a:p>
          <a:p>
            <a:r>
              <a:rPr lang="en-US" dirty="0"/>
              <a:t>Cap satisfaction scores at valid range (1–5)</a:t>
            </a:r>
          </a:p>
          <a:p>
            <a:r>
              <a:rPr lang="en-US" dirty="0"/>
              <a:t>Remove extreme outliers (e.g., incorrect spending values)</a:t>
            </a:r>
          </a:p>
          <a:p>
            <a:r>
              <a:rPr lang="en-US" dirty="0"/>
              <a:t>Ensure consistency across categories</a:t>
            </a:r>
          </a:p>
        </p:txBody>
      </p:sp>
      <p:sp>
        <p:nvSpPr>
          <p:cNvPr id="6" name="Slide Number Placeholder 5">
            <a:extLst>
              <a:ext uri="{FF2B5EF4-FFF2-40B4-BE49-F238E27FC236}">
                <a16:creationId xmlns:a16="http://schemas.microsoft.com/office/drawing/2014/main" id="{0EBD581A-2025-B854-FC0B-BEC4C27BDA30}"/>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16</a:t>
            </a:fld>
            <a:endParaRPr lang="en-US" dirty="0"/>
          </a:p>
        </p:txBody>
      </p:sp>
      <p:pic>
        <p:nvPicPr>
          <p:cNvPr id="13" name="Content Placeholder 12" descr="The image shows a snippet of code in Python, where it caps the 'SatisfactionScore' at a maximum of 5 and filters out any 'MoneySpent' values above $500 to handle unrealistic data entries.&#10;&#10;AI-generated content may be incorrect.">
            <a:extLst>
              <a:ext uri="{FF2B5EF4-FFF2-40B4-BE49-F238E27FC236}">
                <a16:creationId xmlns:a16="http://schemas.microsoft.com/office/drawing/2014/main" id="{C048C950-A68D-76A8-4A62-2A04FC308F85}"/>
              </a:ext>
            </a:extLst>
          </p:cNvPr>
          <p:cNvPicPr>
            <a:picLocks noGrp="1" noChangeAspect="1"/>
          </p:cNvPicPr>
          <p:nvPr>
            <p:ph sz="half" idx="1"/>
          </p:nvPr>
        </p:nvPicPr>
        <p:blipFill>
          <a:blip r:embed="rId3"/>
          <a:srcRect b="7196"/>
          <a:stretch>
            <a:fillRect/>
          </a:stretch>
        </p:blipFill>
        <p:spPr>
          <a:xfrm>
            <a:off x="4451911" y="2485092"/>
            <a:ext cx="7029959" cy="2445496"/>
          </a:xfrm>
          <a:prstGeom prst="rect">
            <a:avLst/>
          </a:prstGeom>
        </p:spPr>
      </p:pic>
    </p:spTree>
    <p:extLst>
      <p:ext uri="{BB962C8B-B14F-4D97-AF65-F5344CB8AC3E}">
        <p14:creationId xmlns:p14="http://schemas.microsoft.com/office/powerpoint/2010/main" val="43958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B9EEEB-17BB-C5D5-CDC9-3494B47290A1}"/>
              </a:ext>
            </a:extLst>
          </p:cNvPr>
          <p:cNvSpPr>
            <a:spLocks noGrp="1"/>
          </p:cNvSpPr>
          <p:nvPr>
            <p:ph type="title"/>
          </p:nvPr>
        </p:nvSpPr>
        <p:spPr>
          <a:xfrm>
            <a:off x="641350" y="576292"/>
            <a:ext cx="10907016" cy="922516"/>
          </a:xfrm>
        </p:spPr>
        <p:txBody>
          <a:bodyPr/>
          <a:lstStyle/>
          <a:p>
            <a:r>
              <a:rPr lang="en-US" dirty="0"/>
              <a:t>High-level Insights</a:t>
            </a:r>
          </a:p>
        </p:txBody>
      </p:sp>
      <p:sp>
        <p:nvSpPr>
          <p:cNvPr id="3" name="Content Placeholder 2">
            <a:extLst>
              <a:ext uri="{FF2B5EF4-FFF2-40B4-BE49-F238E27FC236}">
                <a16:creationId xmlns:a16="http://schemas.microsoft.com/office/drawing/2014/main" id="{6A32C135-A7AC-32CB-237C-66CCE1BD354D}"/>
              </a:ext>
            </a:extLst>
          </p:cNvPr>
          <p:cNvSpPr>
            <a:spLocks noGrp="1"/>
          </p:cNvSpPr>
          <p:nvPr>
            <p:ph sz="half" idx="13"/>
          </p:nvPr>
        </p:nvSpPr>
        <p:spPr>
          <a:xfrm>
            <a:off x="8296275" y="2343150"/>
            <a:ext cx="3062967" cy="2990850"/>
          </a:xfrm>
        </p:spPr>
        <p:txBody>
          <a:bodyPr/>
          <a:lstStyle/>
          <a:p>
            <a:r>
              <a:rPr lang="en-US" dirty="0"/>
              <a:t>What percentage of attendees spent money?</a:t>
            </a:r>
          </a:p>
          <a:p>
            <a:r>
              <a:rPr lang="en-US" dirty="0"/>
              <a:t>How much money was spent at vendor booths?</a:t>
            </a:r>
          </a:p>
        </p:txBody>
      </p:sp>
      <p:sp>
        <p:nvSpPr>
          <p:cNvPr id="6" name="Slide Number Placeholder 5">
            <a:extLst>
              <a:ext uri="{FF2B5EF4-FFF2-40B4-BE49-F238E27FC236}">
                <a16:creationId xmlns:a16="http://schemas.microsoft.com/office/drawing/2014/main" id="{231666D3-AEBC-3481-2B8F-AB51BE3937FD}"/>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17</a:t>
            </a:fld>
            <a:endParaRPr lang="en-US" dirty="0"/>
          </a:p>
        </p:txBody>
      </p:sp>
      <p:pic>
        <p:nvPicPr>
          <p:cNvPr id="9" name="Picture 8" descr="The image displays a data snippet from a Python script calculating the total amount spent at vendor booths ($6070) and the proportion of survey respondents who spent money (64%).&#10;&#10;AI-generated content may be incorrect.">
            <a:extLst>
              <a:ext uri="{FF2B5EF4-FFF2-40B4-BE49-F238E27FC236}">
                <a16:creationId xmlns:a16="http://schemas.microsoft.com/office/drawing/2014/main" id="{BD0C971E-E766-84A3-AD98-F9B64B7885A4}"/>
              </a:ext>
            </a:extLst>
          </p:cNvPr>
          <p:cNvPicPr>
            <a:picLocks noChangeAspect="1"/>
          </p:cNvPicPr>
          <p:nvPr/>
        </p:nvPicPr>
        <p:blipFill>
          <a:blip r:embed="rId3"/>
          <a:stretch>
            <a:fillRect/>
          </a:stretch>
        </p:blipFill>
        <p:spPr>
          <a:xfrm>
            <a:off x="692150" y="2343150"/>
            <a:ext cx="7103269" cy="2990850"/>
          </a:xfrm>
          <a:prstGeom prst="rect">
            <a:avLst/>
          </a:prstGeom>
        </p:spPr>
      </p:pic>
    </p:spTree>
    <p:extLst>
      <p:ext uri="{BB962C8B-B14F-4D97-AF65-F5344CB8AC3E}">
        <p14:creationId xmlns:p14="http://schemas.microsoft.com/office/powerpoint/2010/main" val="109885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B877B-6C78-FBAB-38DF-1E656804FC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B52C4B-4A76-1CDB-C87F-8220D01879DD}"/>
              </a:ext>
            </a:extLst>
          </p:cNvPr>
          <p:cNvSpPr>
            <a:spLocks noGrp="1"/>
          </p:cNvSpPr>
          <p:nvPr>
            <p:ph type="title"/>
          </p:nvPr>
        </p:nvSpPr>
        <p:spPr>
          <a:xfrm>
            <a:off x="641350" y="576292"/>
            <a:ext cx="10907016" cy="922516"/>
          </a:xfrm>
        </p:spPr>
        <p:txBody>
          <a:bodyPr/>
          <a:lstStyle/>
          <a:p>
            <a:r>
              <a:rPr lang="en-US" dirty="0"/>
              <a:t>Analyzing the Financial Data</a:t>
            </a:r>
          </a:p>
        </p:txBody>
      </p:sp>
      <p:sp>
        <p:nvSpPr>
          <p:cNvPr id="3" name="Content Placeholder 2">
            <a:extLst>
              <a:ext uri="{FF2B5EF4-FFF2-40B4-BE49-F238E27FC236}">
                <a16:creationId xmlns:a16="http://schemas.microsoft.com/office/drawing/2014/main" id="{A6BD1928-2A1F-AF78-DB18-06FA256A3AD8}"/>
              </a:ext>
            </a:extLst>
          </p:cNvPr>
          <p:cNvSpPr>
            <a:spLocks noGrp="1"/>
          </p:cNvSpPr>
          <p:nvPr>
            <p:ph sz="half" idx="13"/>
          </p:nvPr>
        </p:nvSpPr>
        <p:spPr>
          <a:xfrm>
            <a:off x="821945" y="2343150"/>
            <a:ext cx="3062967" cy="2990850"/>
          </a:xfrm>
        </p:spPr>
        <p:txBody>
          <a:bodyPr/>
          <a:lstStyle/>
          <a:p>
            <a:r>
              <a:rPr lang="en-US" dirty="0"/>
              <a:t>Differences in spending across groups</a:t>
            </a:r>
          </a:p>
          <a:p>
            <a:r>
              <a:rPr lang="en-US" dirty="0"/>
              <a:t>Contribution to local Indigenous vendors</a:t>
            </a:r>
          </a:p>
          <a:p>
            <a:r>
              <a:rPr lang="en-US" dirty="0"/>
              <a:t>Identifying high-impact attendee groups</a:t>
            </a:r>
          </a:p>
        </p:txBody>
      </p:sp>
      <p:sp>
        <p:nvSpPr>
          <p:cNvPr id="6" name="Slide Number Placeholder 5">
            <a:extLst>
              <a:ext uri="{FF2B5EF4-FFF2-40B4-BE49-F238E27FC236}">
                <a16:creationId xmlns:a16="http://schemas.microsoft.com/office/drawing/2014/main" id="{4A598807-8EE8-79CF-1596-6AD07DD827EB}"/>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18</a:t>
            </a:fld>
            <a:endParaRPr lang="en-US" dirty="0"/>
          </a:p>
        </p:txBody>
      </p:sp>
      <p:pic>
        <p:nvPicPr>
          <p:cNvPr id="9" name="Content Placeholder 8" descr="The image displays a data visualization comparing the average money spent by attendees at vendor booths, highlighting that 73% of status attendees spent money, compared to 23% of non-indigenous attendees, with an average spend of $62.58.&#10;&#10;AI-generated content may be incorrect.">
            <a:extLst>
              <a:ext uri="{FF2B5EF4-FFF2-40B4-BE49-F238E27FC236}">
                <a16:creationId xmlns:a16="http://schemas.microsoft.com/office/drawing/2014/main" id="{9E86CB0B-FAAE-7A3E-A016-C348826B8AC3}"/>
              </a:ext>
            </a:extLst>
          </p:cNvPr>
          <p:cNvPicPr>
            <a:picLocks noGrp="1" noChangeAspect="1"/>
          </p:cNvPicPr>
          <p:nvPr>
            <p:ph sz="half" idx="1"/>
          </p:nvPr>
        </p:nvPicPr>
        <p:blipFill>
          <a:blip r:embed="rId3"/>
          <a:stretch>
            <a:fillRect/>
          </a:stretch>
        </p:blipFill>
        <p:spPr>
          <a:xfrm>
            <a:off x="4469641" y="2214452"/>
            <a:ext cx="6900414" cy="2990850"/>
          </a:xfrm>
          <a:prstGeom prst="rect">
            <a:avLst/>
          </a:prstGeom>
        </p:spPr>
      </p:pic>
    </p:spTree>
    <p:extLst>
      <p:ext uri="{BB962C8B-B14F-4D97-AF65-F5344CB8AC3E}">
        <p14:creationId xmlns:p14="http://schemas.microsoft.com/office/powerpoint/2010/main" val="136966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35F7B-CC60-801A-CD74-13E8B7D563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1F1CFD-AC1D-550F-2470-9DF9929BA8EC}"/>
              </a:ext>
            </a:extLst>
          </p:cNvPr>
          <p:cNvSpPr>
            <a:spLocks noGrp="1"/>
          </p:cNvSpPr>
          <p:nvPr>
            <p:ph type="title"/>
          </p:nvPr>
        </p:nvSpPr>
        <p:spPr>
          <a:xfrm>
            <a:off x="641350" y="576292"/>
            <a:ext cx="10907016" cy="922516"/>
          </a:xfrm>
        </p:spPr>
        <p:txBody>
          <a:bodyPr/>
          <a:lstStyle/>
          <a:p>
            <a:r>
              <a:rPr lang="en-US" dirty="0"/>
              <a:t>Analyzing Attendee Demographics</a:t>
            </a:r>
          </a:p>
        </p:txBody>
      </p:sp>
      <p:sp>
        <p:nvSpPr>
          <p:cNvPr id="3" name="Content Placeholder 2">
            <a:extLst>
              <a:ext uri="{FF2B5EF4-FFF2-40B4-BE49-F238E27FC236}">
                <a16:creationId xmlns:a16="http://schemas.microsoft.com/office/drawing/2014/main" id="{11E8693E-526B-52A4-CB25-3483E1DCFA3B}"/>
              </a:ext>
            </a:extLst>
          </p:cNvPr>
          <p:cNvSpPr>
            <a:spLocks noGrp="1"/>
          </p:cNvSpPr>
          <p:nvPr>
            <p:ph sz="half" idx="13"/>
          </p:nvPr>
        </p:nvSpPr>
        <p:spPr>
          <a:xfrm>
            <a:off x="8296275" y="2343150"/>
            <a:ext cx="3062967" cy="2990850"/>
          </a:xfrm>
        </p:spPr>
        <p:txBody>
          <a:bodyPr/>
          <a:lstStyle/>
          <a:p>
            <a:r>
              <a:rPr lang="en-US" dirty="0"/>
              <a:t>Demographic group distribution</a:t>
            </a:r>
          </a:p>
          <a:p>
            <a:r>
              <a:rPr lang="en-US" dirty="0"/>
              <a:t>First-time vs repeat attendees</a:t>
            </a:r>
          </a:p>
          <a:p>
            <a:r>
              <a:rPr lang="en-US" dirty="0"/>
              <a:t>Local vs non-local attendance</a:t>
            </a:r>
          </a:p>
        </p:txBody>
      </p:sp>
      <p:sp>
        <p:nvSpPr>
          <p:cNvPr id="6" name="Slide Number Placeholder 5">
            <a:extLst>
              <a:ext uri="{FF2B5EF4-FFF2-40B4-BE49-F238E27FC236}">
                <a16:creationId xmlns:a16="http://schemas.microsoft.com/office/drawing/2014/main" id="{87B81963-3755-C4AD-F915-840291337CC0}"/>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19</a:t>
            </a:fld>
            <a:endParaRPr lang="en-US" dirty="0"/>
          </a:p>
        </p:txBody>
      </p:sp>
      <p:pic>
        <p:nvPicPr>
          <p:cNvPr id="9" name="Picture 8">
            <a:extLst>
              <a:ext uri="{FF2B5EF4-FFF2-40B4-BE49-F238E27FC236}">
                <a16:creationId xmlns:a16="http://schemas.microsoft.com/office/drawing/2014/main" id="{9A9FFA57-08E3-819A-58DB-39749FDB9D94}"/>
              </a:ext>
            </a:extLst>
          </p:cNvPr>
          <p:cNvPicPr>
            <a:picLocks noChangeAspect="1"/>
          </p:cNvPicPr>
          <p:nvPr/>
        </p:nvPicPr>
        <p:blipFill>
          <a:blip r:embed="rId3"/>
          <a:stretch>
            <a:fillRect/>
          </a:stretch>
        </p:blipFill>
        <p:spPr>
          <a:xfrm>
            <a:off x="1567903" y="1974850"/>
            <a:ext cx="5232946" cy="3581774"/>
          </a:xfrm>
          <a:prstGeom prst="rect">
            <a:avLst/>
          </a:prstGeom>
        </p:spPr>
      </p:pic>
    </p:spTree>
    <p:extLst>
      <p:ext uri="{BB962C8B-B14F-4D97-AF65-F5344CB8AC3E}">
        <p14:creationId xmlns:p14="http://schemas.microsoft.com/office/powerpoint/2010/main" val="418112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3957068" y="851547"/>
            <a:ext cx="4275364" cy="1979634"/>
          </a:xfrm>
        </p:spPr>
        <p:txBody>
          <a:bodyPr anchor="ct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3947886" y="2502568"/>
            <a:ext cx="4275364" cy="2988827"/>
          </a:xfrm>
        </p:spPr>
        <p:txBody>
          <a:bodyPr vert="horz" lIns="91440" tIns="45720" rIns="91440" bIns="45720" rtlCol="0" anchor="t">
            <a:normAutofit/>
          </a:bodyPr>
          <a:lstStyle/>
          <a:p>
            <a:r>
              <a:rPr lang="en-US" dirty="0"/>
              <a:t>Data Ethics and Sovereignty</a:t>
            </a:r>
          </a:p>
          <a:p>
            <a:r>
              <a:rPr lang="en-US" dirty="0"/>
              <a:t>Introduction to Data Analysis</a:t>
            </a:r>
          </a:p>
          <a:p>
            <a:r>
              <a:rPr lang="en-US" dirty="0"/>
              <a:t>Data Analytics Demo</a:t>
            </a:r>
          </a:p>
          <a:p>
            <a:r>
              <a:rPr lang="en-US" dirty="0"/>
              <a:t>Using Data to Support Community Funding and Reporting</a:t>
            </a:r>
          </a:p>
          <a:p>
            <a:endParaRPr lang="en-US" dirty="0"/>
          </a:p>
        </p:txBody>
      </p:sp>
      <p:sp>
        <p:nvSpPr>
          <p:cNvPr id="5" name="Slide Number Placeholder 4">
            <a:extLst>
              <a:ext uri="{FF2B5EF4-FFF2-40B4-BE49-F238E27FC236}">
                <a16:creationId xmlns:a16="http://schemas.microsoft.com/office/drawing/2014/main" id="{E6EEA9E7-F506-729E-13CF-D685FEBDB6E0}"/>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63B9-3217-99D1-28D5-F13F4FB080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6C1204-98AD-53C9-93CD-0BA1981F3990}"/>
              </a:ext>
            </a:extLst>
          </p:cNvPr>
          <p:cNvSpPr>
            <a:spLocks noGrp="1"/>
          </p:cNvSpPr>
          <p:nvPr>
            <p:ph type="title"/>
          </p:nvPr>
        </p:nvSpPr>
        <p:spPr>
          <a:xfrm>
            <a:off x="641350" y="576292"/>
            <a:ext cx="10907016" cy="922516"/>
          </a:xfrm>
        </p:spPr>
        <p:txBody>
          <a:bodyPr/>
          <a:lstStyle/>
          <a:p>
            <a:r>
              <a:rPr lang="en-US" dirty="0"/>
              <a:t>Spending Insights</a:t>
            </a:r>
          </a:p>
        </p:txBody>
      </p:sp>
      <p:sp>
        <p:nvSpPr>
          <p:cNvPr id="3" name="Content Placeholder 2">
            <a:extLst>
              <a:ext uri="{FF2B5EF4-FFF2-40B4-BE49-F238E27FC236}">
                <a16:creationId xmlns:a16="http://schemas.microsoft.com/office/drawing/2014/main" id="{ADC33581-5A20-27F5-A49D-178F376D7982}"/>
              </a:ext>
            </a:extLst>
          </p:cNvPr>
          <p:cNvSpPr>
            <a:spLocks noGrp="1"/>
          </p:cNvSpPr>
          <p:nvPr>
            <p:ph sz="half" idx="13"/>
          </p:nvPr>
        </p:nvSpPr>
        <p:spPr>
          <a:xfrm>
            <a:off x="821945" y="2343150"/>
            <a:ext cx="3062967" cy="2990850"/>
          </a:xfrm>
        </p:spPr>
        <p:txBody>
          <a:bodyPr/>
          <a:lstStyle/>
          <a:p>
            <a:r>
              <a:rPr lang="en-US" dirty="0"/>
              <a:t>How attendees heard about the event</a:t>
            </a:r>
          </a:p>
          <a:p>
            <a:r>
              <a:rPr lang="en-US" dirty="0"/>
              <a:t>Differences by age group</a:t>
            </a:r>
          </a:p>
          <a:p>
            <a:r>
              <a:rPr lang="en-US" dirty="0"/>
              <a:t>Identifying effective outreach channels</a:t>
            </a:r>
          </a:p>
          <a:p>
            <a:r>
              <a:rPr lang="en-US" dirty="0"/>
              <a:t>Informing future marketing strategies</a:t>
            </a:r>
          </a:p>
        </p:txBody>
      </p:sp>
      <p:sp>
        <p:nvSpPr>
          <p:cNvPr id="6" name="Slide Number Placeholder 5">
            <a:extLst>
              <a:ext uri="{FF2B5EF4-FFF2-40B4-BE49-F238E27FC236}">
                <a16:creationId xmlns:a16="http://schemas.microsoft.com/office/drawing/2014/main" id="{E2B090E9-FB7F-D2FF-AFDB-16FE1B05DE76}"/>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20</a:t>
            </a:fld>
            <a:endParaRPr lang="en-US" dirty="0"/>
          </a:p>
        </p:txBody>
      </p:sp>
      <p:pic>
        <p:nvPicPr>
          <p:cNvPr id="9" name="Content Placeholder 8">
            <a:extLst>
              <a:ext uri="{FF2B5EF4-FFF2-40B4-BE49-F238E27FC236}">
                <a16:creationId xmlns:a16="http://schemas.microsoft.com/office/drawing/2014/main" id="{DFAFF1D4-070B-CD40-2AD1-299E785E62A3}"/>
              </a:ext>
            </a:extLst>
          </p:cNvPr>
          <p:cNvPicPr>
            <a:picLocks noGrp="1" noChangeAspect="1"/>
          </p:cNvPicPr>
          <p:nvPr>
            <p:ph sz="half" idx="1"/>
          </p:nvPr>
        </p:nvPicPr>
        <p:blipFill>
          <a:blip r:embed="rId3"/>
          <a:stretch>
            <a:fillRect/>
          </a:stretch>
        </p:blipFill>
        <p:spPr>
          <a:xfrm>
            <a:off x="4449616" y="2279123"/>
            <a:ext cx="7022806" cy="3054877"/>
          </a:xfrm>
          <a:prstGeom prst="rect">
            <a:avLst/>
          </a:prstGeom>
        </p:spPr>
      </p:pic>
    </p:spTree>
    <p:extLst>
      <p:ext uri="{BB962C8B-B14F-4D97-AF65-F5344CB8AC3E}">
        <p14:creationId xmlns:p14="http://schemas.microsoft.com/office/powerpoint/2010/main" val="407536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40B92-CE46-CC31-0980-5F65A41F38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A90324-75B5-D421-D33A-B82766031729}"/>
              </a:ext>
            </a:extLst>
          </p:cNvPr>
          <p:cNvSpPr>
            <a:spLocks noGrp="1"/>
          </p:cNvSpPr>
          <p:nvPr>
            <p:ph type="title"/>
          </p:nvPr>
        </p:nvSpPr>
        <p:spPr>
          <a:xfrm>
            <a:off x="641350" y="576292"/>
            <a:ext cx="10907016" cy="922516"/>
          </a:xfrm>
        </p:spPr>
        <p:txBody>
          <a:bodyPr/>
          <a:lstStyle/>
          <a:p>
            <a:r>
              <a:rPr lang="en-US" dirty="0"/>
              <a:t>Overall Impact of the Event</a:t>
            </a:r>
          </a:p>
        </p:txBody>
      </p:sp>
      <p:sp>
        <p:nvSpPr>
          <p:cNvPr id="3" name="Content Placeholder 2">
            <a:extLst>
              <a:ext uri="{FF2B5EF4-FFF2-40B4-BE49-F238E27FC236}">
                <a16:creationId xmlns:a16="http://schemas.microsoft.com/office/drawing/2014/main" id="{0DEC562C-3AD5-30BF-06D8-0F134E8E8A1C}"/>
              </a:ext>
            </a:extLst>
          </p:cNvPr>
          <p:cNvSpPr>
            <a:spLocks noGrp="1"/>
          </p:cNvSpPr>
          <p:nvPr>
            <p:ph sz="half" idx="13"/>
          </p:nvPr>
        </p:nvSpPr>
        <p:spPr>
          <a:xfrm>
            <a:off x="8296275" y="2343150"/>
            <a:ext cx="3062967" cy="2990850"/>
          </a:xfrm>
        </p:spPr>
        <p:txBody>
          <a:bodyPr/>
          <a:lstStyle/>
          <a:p>
            <a:r>
              <a:rPr lang="en-US" dirty="0"/>
              <a:t>Satisfaction levels across attendees</a:t>
            </a:r>
          </a:p>
          <a:p>
            <a:r>
              <a:rPr lang="en-US" dirty="0"/>
              <a:t>% who would attend again</a:t>
            </a:r>
          </a:p>
          <a:p>
            <a:r>
              <a:rPr lang="en-US" dirty="0"/>
              <a:t>Cultural learning among non-Indigenous attendees</a:t>
            </a:r>
          </a:p>
          <a:p>
            <a:r>
              <a:rPr lang="en-US" dirty="0"/>
              <a:t>Sense of community connection</a:t>
            </a:r>
          </a:p>
        </p:txBody>
      </p:sp>
      <p:sp>
        <p:nvSpPr>
          <p:cNvPr id="6" name="Slide Number Placeholder 5">
            <a:extLst>
              <a:ext uri="{FF2B5EF4-FFF2-40B4-BE49-F238E27FC236}">
                <a16:creationId xmlns:a16="http://schemas.microsoft.com/office/drawing/2014/main" id="{0D10A560-BEFF-CAB3-1C63-44CEB6AC08DB}"/>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21</a:t>
            </a:fld>
            <a:endParaRPr lang="en-US" dirty="0"/>
          </a:p>
        </p:txBody>
      </p:sp>
      <p:pic>
        <p:nvPicPr>
          <p:cNvPr id="9" name="Content Placeholder 8" descr="The data shows that 84% of attendees felt connected to their culture at a powwow, and 85% of non-Indigenous attendees learned something about Indigenous culture.&#10;&#10;AI-generated content may be incorrect.">
            <a:extLst>
              <a:ext uri="{FF2B5EF4-FFF2-40B4-BE49-F238E27FC236}">
                <a16:creationId xmlns:a16="http://schemas.microsoft.com/office/drawing/2014/main" id="{7A691AFD-49D9-533F-7774-56BF60C8369B}"/>
              </a:ext>
            </a:extLst>
          </p:cNvPr>
          <p:cNvPicPr>
            <a:picLocks noGrp="1" noChangeAspect="1"/>
          </p:cNvPicPr>
          <p:nvPr>
            <p:ph sz="half" idx="1"/>
          </p:nvPr>
        </p:nvPicPr>
        <p:blipFill>
          <a:blip r:embed="rId3"/>
          <a:stretch>
            <a:fillRect/>
          </a:stretch>
        </p:blipFill>
        <p:spPr>
          <a:xfrm>
            <a:off x="1112010" y="2036058"/>
            <a:ext cx="5974590" cy="3376434"/>
          </a:xfrm>
          <a:prstGeom prst="rect">
            <a:avLst/>
          </a:prstGeom>
        </p:spPr>
      </p:pic>
    </p:spTree>
    <p:extLst>
      <p:ext uri="{BB962C8B-B14F-4D97-AF65-F5344CB8AC3E}">
        <p14:creationId xmlns:p14="http://schemas.microsoft.com/office/powerpoint/2010/main" val="373590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21768-96CF-05EB-0BAD-BA4141757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66851-B069-8589-5ED5-C0DFEE9D1FCA}"/>
              </a:ext>
            </a:extLst>
          </p:cNvPr>
          <p:cNvSpPr>
            <a:spLocks noGrp="1"/>
          </p:cNvSpPr>
          <p:nvPr>
            <p:ph type="title"/>
          </p:nvPr>
        </p:nvSpPr>
        <p:spPr>
          <a:xfrm>
            <a:off x="641349" y="403224"/>
            <a:ext cx="5946389" cy="1497294"/>
          </a:xfrm>
        </p:spPr>
        <p:txBody>
          <a:bodyPr/>
          <a:lstStyle/>
          <a:p>
            <a:r>
              <a:rPr lang="en-US" dirty="0"/>
              <a:t>Why Visualization Matters</a:t>
            </a:r>
          </a:p>
        </p:txBody>
      </p:sp>
      <p:sp>
        <p:nvSpPr>
          <p:cNvPr id="3" name="Content Placeholder 2">
            <a:extLst>
              <a:ext uri="{FF2B5EF4-FFF2-40B4-BE49-F238E27FC236}">
                <a16:creationId xmlns:a16="http://schemas.microsoft.com/office/drawing/2014/main" id="{BB330B69-CDF7-D7DC-5E63-70B0D8BD616F}"/>
              </a:ext>
            </a:extLst>
          </p:cNvPr>
          <p:cNvSpPr>
            <a:spLocks noGrp="1"/>
          </p:cNvSpPr>
          <p:nvPr>
            <p:ph type="body" sz="quarter" idx="10"/>
          </p:nvPr>
        </p:nvSpPr>
        <p:spPr>
          <a:xfrm>
            <a:off x="641348" y="2430235"/>
            <a:ext cx="5946389" cy="1997530"/>
          </a:xfrm>
        </p:spPr>
        <p:txBody>
          <a:bodyPr vert="horz" lIns="91440" tIns="45720" rIns="91440" bIns="45720" rtlCol="0" anchor="t">
            <a:normAutofit/>
          </a:bodyPr>
          <a:lstStyle/>
          <a:p>
            <a:pPr marL="0" indent="0">
              <a:buNone/>
            </a:pPr>
            <a:r>
              <a:rPr lang="en-US" dirty="0"/>
              <a:t>Raw data and tables can be difficult to interpret.</a:t>
            </a:r>
          </a:p>
          <a:p>
            <a:pPr marL="0" indent="0">
              <a:buNone/>
            </a:pPr>
            <a:r>
              <a:rPr lang="en-US" dirty="0"/>
              <a:t>Data visualization helps:</a:t>
            </a:r>
          </a:p>
          <a:p>
            <a:r>
              <a:rPr lang="en-US" dirty="0"/>
              <a:t>communicate insights clearly</a:t>
            </a:r>
          </a:p>
          <a:p>
            <a:r>
              <a:rPr lang="en-US" dirty="0"/>
              <a:t>support decision-making</a:t>
            </a:r>
          </a:p>
          <a:p>
            <a:r>
              <a:rPr lang="en-US" dirty="0"/>
              <a:t>make data accessible to everyone</a:t>
            </a:r>
          </a:p>
          <a:p>
            <a:endParaRPr lang="en-US" dirty="0"/>
          </a:p>
        </p:txBody>
      </p:sp>
      <p:sp>
        <p:nvSpPr>
          <p:cNvPr id="5" name="Slide Number Placeholder 4">
            <a:extLst>
              <a:ext uri="{FF2B5EF4-FFF2-40B4-BE49-F238E27FC236}">
                <a16:creationId xmlns:a16="http://schemas.microsoft.com/office/drawing/2014/main" id="{E31527CE-284D-A3F6-4256-BBF0B333F12F}"/>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22</a:t>
            </a:fld>
            <a:endParaRPr lang="en-US" dirty="0"/>
          </a:p>
        </p:txBody>
      </p:sp>
      <p:sp>
        <p:nvSpPr>
          <p:cNvPr id="6" name="Picture Placeholder 5">
            <a:extLst>
              <a:ext uri="{FF2B5EF4-FFF2-40B4-BE49-F238E27FC236}">
                <a16:creationId xmlns:a16="http://schemas.microsoft.com/office/drawing/2014/main" id="{4F08CFDD-2DFF-4485-B376-49F2506C9685}"/>
              </a:ext>
            </a:extLst>
          </p:cNvPr>
          <p:cNvSpPr>
            <a:spLocks noGrp="1"/>
          </p:cNvSpPr>
          <p:nvPr>
            <p:ph type="pic" sz="quarter" idx="11"/>
          </p:nvPr>
        </p:nvSpPr>
        <p:spPr/>
        <p:txBody>
          <a:bodyPr/>
          <a:lstStyle/>
          <a:p>
            <a:endParaRPr lang="en-CA"/>
          </a:p>
        </p:txBody>
      </p:sp>
      <p:pic>
        <p:nvPicPr>
          <p:cNvPr id="4098" name="Picture 2" descr="Data Visualization">
            <a:extLst>
              <a:ext uri="{FF2B5EF4-FFF2-40B4-BE49-F238E27FC236}">
                <a16:creationId xmlns:a16="http://schemas.microsoft.com/office/drawing/2014/main" id="{C7DB8E83-49A5-4C3D-B32A-6E3E099FE6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78" t="10718" r="24992" b="10588"/>
          <a:stretch/>
        </p:blipFill>
        <p:spPr bwMode="auto">
          <a:xfrm>
            <a:off x="7377033" y="1809865"/>
            <a:ext cx="3520440"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8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604B6-1072-13DF-5CA7-DB9AE2DB2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B5A2F-6414-B19E-053E-6529DFEA8F3F}"/>
              </a:ext>
            </a:extLst>
          </p:cNvPr>
          <p:cNvSpPr>
            <a:spLocks noGrp="1"/>
          </p:cNvSpPr>
          <p:nvPr>
            <p:ph type="title"/>
          </p:nvPr>
        </p:nvSpPr>
        <p:spPr>
          <a:xfrm>
            <a:off x="4563370" y="-131682"/>
            <a:ext cx="4751160" cy="631372"/>
          </a:xfrm>
        </p:spPr>
        <p:txBody>
          <a:bodyPr/>
          <a:lstStyle/>
          <a:p>
            <a:r>
              <a:rPr lang="en-US" sz="2400" dirty="0" err="1"/>
              <a:t>PowerBI</a:t>
            </a:r>
            <a:r>
              <a:rPr lang="en-US" sz="2400" dirty="0"/>
              <a:t> Dashboard</a:t>
            </a:r>
          </a:p>
        </p:txBody>
      </p:sp>
      <p:sp>
        <p:nvSpPr>
          <p:cNvPr id="5" name="Slide Number Placeholder 4">
            <a:extLst>
              <a:ext uri="{FF2B5EF4-FFF2-40B4-BE49-F238E27FC236}">
                <a16:creationId xmlns:a16="http://schemas.microsoft.com/office/drawing/2014/main" id="{F874DADF-8B23-F867-9570-2B3074184EF6}"/>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23</a:t>
            </a:fld>
            <a:endParaRPr lang="en-US" dirty="0"/>
          </a:p>
        </p:txBody>
      </p:sp>
      <p:pic>
        <p:nvPicPr>
          <p:cNvPr id="8" name="Picture 7" descr="The image displays a data visualization showing the average satisfaction, money spent, and demographic breakdown of attendees at an event, including their spending habits, travel distances, and methods of discovery.&#10;&#10;AI-generated content may be incorrect.">
            <a:extLst>
              <a:ext uri="{FF2B5EF4-FFF2-40B4-BE49-F238E27FC236}">
                <a16:creationId xmlns:a16="http://schemas.microsoft.com/office/drawing/2014/main" id="{65BF9A7F-EA56-3CEF-C9DE-535731635EE3}"/>
              </a:ext>
            </a:extLst>
          </p:cNvPr>
          <p:cNvPicPr>
            <a:picLocks noChangeAspect="1"/>
          </p:cNvPicPr>
          <p:nvPr/>
        </p:nvPicPr>
        <p:blipFill>
          <a:blip r:embed="rId3"/>
          <a:stretch>
            <a:fillRect/>
          </a:stretch>
        </p:blipFill>
        <p:spPr>
          <a:xfrm>
            <a:off x="1471735" y="340660"/>
            <a:ext cx="9553017" cy="5533206"/>
          </a:xfrm>
          <a:prstGeom prst="rect">
            <a:avLst/>
          </a:prstGeom>
        </p:spPr>
      </p:pic>
    </p:spTree>
    <p:extLst>
      <p:ext uri="{BB962C8B-B14F-4D97-AF65-F5344CB8AC3E}">
        <p14:creationId xmlns:p14="http://schemas.microsoft.com/office/powerpoint/2010/main" val="29170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8A64E-0A1D-B393-28CC-DA26B99C5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99F5B-0CF3-6531-987B-898E692E25DF}"/>
              </a:ext>
            </a:extLst>
          </p:cNvPr>
          <p:cNvSpPr>
            <a:spLocks noGrp="1"/>
          </p:cNvSpPr>
          <p:nvPr>
            <p:ph type="title"/>
          </p:nvPr>
        </p:nvSpPr>
        <p:spPr>
          <a:xfrm>
            <a:off x="641350" y="530572"/>
            <a:ext cx="10907016" cy="1162882"/>
          </a:xfrm>
        </p:spPr>
        <p:txBody>
          <a:bodyPr/>
          <a:lstStyle/>
          <a:p>
            <a:r>
              <a:rPr lang="en-US" dirty="0"/>
              <a:t>From Data to Action</a:t>
            </a:r>
          </a:p>
        </p:txBody>
      </p:sp>
      <p:sp>
        <p:nvSpPr>
          <p:cNvPr id="3" name="Content Placeholder 2">
            <a:extLst>
              <a:ext uri="{FF2B5EF4-FFF2-40B4-BE49-F238E27FC236}">
                <a16:creationId xmlns:a16="http://schemas.microsoft.com/office/drawing/2014/main" id="{04CFED35-CFC0-3D8F-28E4-F5AE1648F865}"/>
              </a:ext>
            </a:extLst>
          </p:cNvPr>
          <p:cNvSpPr>
            <a:spLocks noGrp="1"/>
          </p:cNvSpPr>
          <p:nvPr>
            <p:ph type="body" sz="quarter" idx="10"/>
          </p:nvPr>
        </p:nvSpPr>
        <p:spPr>
          <a:xfrm>
            <a:off x="426197" y="1701543"/>
            <a:ext cx="11211816" cy="3894546"/>
          </a:xfrm>
        </p:spPr>
        <p:txBody>
          <a:bodyPr vert="horz" lIns="91440" tIns="45720" rIns="91440" bIns="45720" rtlCol="0" anchor="t">
            <a:normAutofit/>
          </a:bodyPr>
          <a:lstStyle/>
          <a:p>
            <a:pPr marL="0" indent="0">
              <a:buNone/>
            </a:pPr>
            <a:r>
              <a:rPr lang="en-US" b="1" dirty="0"/>
              <a:t>Vendor Insights</a:t>
            </a:r>
          </a:p>
          <a:p>
            <a:r>
              <a:rPr lang="en-US" dirty="0"/>
              <a:t>Strong vendor engagement and revenue → Attract more vendors for next year</a:t>
            </a:r>
            <a:br>
              <a:rPr lang="en-US" dirty="0"/>
            </a:br>
            <a:endParaRPr lang="en-US" dirty="0"/>
          </a:p>
          <a:p>
            <a:pPr marL="0" indent="0">
              <a:buNone/>
            </a:pPr>
            <a:r>
              <a:rPr lang="en-US" b="1" dirty="0"/>
              <a:t>Impact &amp; Success</a:t>
            </a:r>
          </a:p>
          <a:p>
            <a:r>
              <a:rPr lang="en-US" dirty="0"/>
              <a:t>High satisfaction and community impact → Support grant reporting &amp; future funding</a:t>
            </a:r>
            <a:br>
              <a:rPr lang="en-US" dirty="0"/>
            </a:br>
            <a:endParaRPr lang="en-US" dirty="0"/>
          </a:p>
          <a:p>
            <a:pPr marL="0" indent="0">
              <a:buNone/>
            </a:pPr>
            <a:r>
              <a:rPr lang="en-US" b="1" dirty="0"/>
              <a:t>Marketing Insights</a:t>
            </a:r>
          </a:p>
          <a:p>
            <a:r>
              <a:rPr lang="en-US" dirty="0"/>
              <a:t>Different groups respond to different outreach → Improve and target marketing strategies</a:t>
            </a:r>
          </a:p>
          <a:p>
            <a:endParaRPr lang="en-US" dirty="0"/>
          </a:p>
          <a:p>
            <a:endParaRPr lang="en-US" dirty="0"/>
          </a:p>
        </p:txBody>
      </p:sp>
      <p:sp>
        <p:nvSpPr>
          <p:cNvPr id="5" name="Slide Number Placeholder 4">
            <a:extLst>
              <a:ext uri="{FF2B5EF4-FFF2-40B4-BE49-F238E27FC236}">
                <a16:creationId xmlns:a16="http://schemas.microsoft.com/office/drawing/2014/main" id="{59FB95D3-2063-D96E-7E8A-A91D07571DF2}"/>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24</a:t>
            </a:fld>
            <a:endParaRPr lang="en-US" dirty="0"/>
          </a:p>
        </p:txBody>
      </p:sp>
    </p:spTree>
    <p:extLst>
      <p:ext uri="{BB962C8B-B14F-4D97-AF65-F5344CB8AC3E}">
        <p14:creationId xmlns:p14="http://schemas.microsoft.com/office/powerpoint/2010/main" val="3466881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5028-65EA-C45B-DDBD-D6BD72601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547B3-8AC9-1CE1-D68E-A0AFF19432D6}"/>
              </a:ext>
            </a:extLst>
          </p:cNvPr>
          <p:cNvSpPr>
            <a:spLocks noGrp="1"/>
          </p:cNvSpPr>
          <p:nvPr>
            <p:ph type="ctrTitle"/>
          </p:nvPr>
        </p:nvSpPr>
        <p:spPr>
          <a:xfrm>
            <a:off x="1626326" y="1224098"/>
            <a:ext cx="8939349" cy="3717472"/>
          </a:xfrm>
        </p:spPr>
        <p:txBody>
          <a:bodyPr/>
          <a:lstStyle/>
          <a:p>
            <a:r>
              <a:rPr lang="en-US" dirty="0"/>
              <a:t>Using Data to Support Community Initiatives</a:t>
            </a:r>
          </a:p>
        </p:txBody>
      </p:sp>
      <p:sp>
        <p:nvSpPr>
          <p:cNvPr id="5" name="Subtitle 4">
            <a:extLst>
              <a:ext uri="{FF2B5EF4-FFF2-40B4-BE49-F238E27FC236}">
                <a16:creationId xmlns:a16="http://schemas.microsoft.com/office/drawing/2014/main" id="{148333EE-21C3-83A9-1396-90DBE44BE9E3}"/>
              </a:ext>
            </a:extLst>
          </p:cNvPr>
          <p:cNvSpPr>
            <a:spLocks noGrp="1"/>
          </p:cNvSpPr>
          <p:nvPr>
            <p:ph type="subTitle" idx="1"/>
          </p:nvPr>
        </p:nvSpPr>
        <p:spPr>
          <a:xfrm>
            <a:off x="2460171" y="5017288"/>
            <a:ext cx="7271657" cy="652923"/>
          </a:xfrm>
        </p:spPr>
        <p:txBody>
          <a:bodyPr/>
          <a:lstStyle/>
          <a:p>
            <a:r>
              <a:rPr lang="en-US" dirty="0"/>
              <a:t>Why is it important and how can it help?</a:t>
            </a:r>
          </a:p>
        </p:txBody>
      </p:sp>
    </p:spTree>
    <p:extLst>
      <p:ext uri="{BB962C8B-B14F-4D97-AF65-F5344CB8AC3E}">
        <p14:creationId xmlns:p14="http://schemas.microsoft.com/office/powerpoint/2010/main" val="1689866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641350" y="576292"/>
            <a:ext cx="10907016" cy="922516"/>
          </a:xfrm>
        </p:spPr>
        <p:txBody>
          <a:bodyPr/>
          <a:lstStyle/>
          <a:p>
            <a:r>
              <a:rPr lang="en-US" dirty="0"/>
              <a:t>Funding Applications</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14"/>
          </p:nvPr>
        </p:nvSpPr>
        <p:spPr>
          <a:xfrm>
            <a:off x="888999" y="2343150"/>
            <a:ext cx="4873446" cy="2994868"/>
          </a:xfrm>
        </p:spPr>
        <p:txBody>
          <a:bodyPr vert="horz" lIns="91440" tIns="45720" rIns="91440" bIns="45720" rtlCol="0" anchor="t">
            <a:normAutofit/>
          </a:bodyPr>
          <a:lstStyle/>
          <a:p>
            <a:pPr marL="285750" indent="-285750">
              <a:buFont typeface="Arial" panose="020B0604020202020204" pitchFamily="34" charset="0"/>
              <a:buChar char="•"/>
            </a:pPr>
            <a:r>
              <a:rPr lang="en-US" dirty="0"/>
              <a:t>Demonstrate attendance and growth</a:t>
            </a:r>
          </a:p>
          <a:p>
            <a:pPr marL="285750" indent="-285750">
              <a:buFont typeface="Arial" panose="020B0604020202020204" pitchFamily="34" charset="0"/>
              <a:buChar char="•"/>
            </a:pPr>
            <a:r>
              <a:rPr lang="en-US" dirty="0"/>
              <a:t>Show economic impact (vendor spending)</a:t>
            </a:r>
          </a:p>
          <a:p>
            <a:pPr marL="285750" indent="-285750">
              <a:buFont typeface="Arial" panose="020B0604020202020204" pitchFamily="34" charset="0"/>
              <a:buChar char="•"/>
            </a:pPr>
            <a:r>
              <a:rPr lang="en-US" dirty="0"/>
              <a:t>Highlight community reach</a:t>
            </a:r>
          </a:p>
          <a:p>
            <a:pPr marL="285750" indent="-285750">
              <a:buFont typeface="Arial" panose="020B0604020202020204" pitchFamily="34" charset="0"/>
              <a:buChar char="•"/>
            </a:pPr>
            <a:r>
              <a:rPr lang="en-US" dirty="0"/>
              <a:t>Provide evidence of cultural, social, or economic impact</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half" idx="15"/>
          </p:nvPr>
        </p:nvSpPr>
        <p:spPr>
          <a:xfrm>
            <a:off x="6347054" y="2259291"/>
            <a:ext cx="5287020" cy="3423844"/>
          </a:xfrm>
        </p:spPr>
        <p:txBody>
          <a:bodyPr vert="horz" lIns="91440" tIns="45720" rIns="91440" bIns="45720" rtlCol="0" anchor="t">
            <a:normAutofit/>
          </a:bodyPr>
          <a:lstStyle/>
          <a:p>
            <a:r>
              <a:rPr lang="en-US" b="1" dirty="0"/>
              <a:t>Examples of Data You Can Include:</a:t>
            </a:r>
          </a:p>
          <a:p>
            <a:pPr marL="285750" indent="-285750">
              <a:buFont typeface="Arial" panose="020B0604020202020204" pitchFamily="34" charset="0"/>
              <a:buChar char="•"/>
            </a:pPr>
            <a:r>
              <a:rPr lang="en-US" dirty="0"/>
              <a:t>“Over 950 attendees, with 150 survey responses collected”</a:t>
            </a:r>
          </a:p>
          <a:p>
            <a:pPr marL="285750" indent="-285750">
              <a:buFont typeface="Arial" panose="020B0604020202020204" pitchFamily="34" charset="0"/>
              <a:buChar char="•"/>
            </a:pPr>
            <a:r>
              <a:rPr lang="en-US" dirty="0"/>
              <a:t>“65% of Indigenous attendees supported local vendors”</a:t>
            </a:r>
          </a:p>
          <a:p>
            <a:pPr marL="285750" indent="-285750">
              <a:buFont typeface="Arial" panose="020B0604020202020204" pitchFamily="34" charset="0"/>
              <a:buChar char="•"/>
            </a:pPr>
            <a:r>
              <a:rPr lang="en-US" dirty="0"/>
              <a:t>“Average satisfaction score of 4.6 out of 5”</a:t>
            </a:r>
          </a:p>
          <a:p>
            <a:pPr marL="285750" indent="-285750">
              <a:buFont typeface="Arial" panose="020B0604020202020204" pitchFamily="34" charset="0"/>
              <a:buChar char="•"/>
            </a:pPr>
            <a:r>
              <a:rPr lang="en-US" dirty="0"/>
              <a:t>“Attendees travelled from both local and regional communities”</a:t>
            </a:r>
          </a:p>
          <a:p>
            <a:pPr marL="285750" indent="-285750">
              <a:buFont typeface="Arial" panose="020B0604020202020204" pitchFamily="34" charset="0"/>
              <a:buChar char="•"/>
            </a:pPr>
            <a:r>
              <a:rPr lang="en-US" dirty="0"/>
              <a:t>“High engagement across youth, adult, and elder groups”</a:t>
            </a:r>
          </a:p>
        </p:txBody>
      </p:sp>
      <p:sp>
        <p:nvSpPr>
          <p:cNvPr id="8" name="Slide Number Placeholder 7">
            <a:extLst>
              <a:ext uri="{FF2B5EF4-FFF2-40B4-BE49-F238E27FC236}">
                <a16:creationId xmlns:a16="http://schemas.microsoft.com/office/drawing/2014/main" id="{1D3542AA-82FB-8DD5-2A66-7F47BFF88078}"/>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26</a:t>
            </a:fld>
            <a:endParaRPr lang="en-US" dirty="0"/>
          </a:p>
        </p:txBody>
      </p:sp>
    </p:spTree>
    <p:extLst>
      <p:ext uri="{BB962C8B-B14F-4D97-AF65-F5344CB8AC3E}">
        <p14:creationId xmlns:p14="http://schemas.microsoft.com/office/powerpoint/2010/main" val="256311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B71D-0DB4-92AB-392E-771CF7B36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2F315-2B1A-8EF7-4F2D-B0C648C07EC1}"/>
              </a:ext>
            </a:extLst>
          </p:cNvPr>
          <p:cNvSpPr>
            <a:spLocks noGrp="1"/>
          </p:cNvSpPr>
          <p:nvPr>
            <p:ph type="title"/>
          </p:nvPr>
        </p:nvSpPr>
        <p:spPr>
          <a:xfrm>
            <a:off x="641350" y="576292"/>
            <a:ext cx="10907016" cy="922516"/>
          </a:xfrm>
        </p:spPr>
        <p:txBody>
          <a:bodyPr/>
          <a:lstStyle/>
          <a:p>
            <a:r>
              <a:rPr lang="en-US" dirty="0"/>
              <a:t>Post-Event Reporting</a:t>
            </a:r>
          </a:p>
        </p:txBody>
      </p:sp>
      <p:sp>
        <p:nvSpPr>
          <p:cNvPr id="4" name="Content Placeholder 3">
            <a:extLst>
              <a:ext uri="{FF2B5EF4-FFF2-40B4-BE49-F238E27FC236}">
                <a16:creationId xmlns:a16="http://schemas.microsoft.com/office/drawing/2014/main" id="{2ABDC003-68CB-39D1-FBDC-C4031BDE0B8E}"/>
              </a:ext>
            </a:extLst>
          </p:cNvPr>
          <p:cNvSpPr>
            <a:spLocks noGrp="1"/>
          </p:cNvSpPr>
          <p:nvPr>
            <p:ph sz="half" idx="14"/>
          </p:nvPr>
        </p:nvSpPr>
        <p:spPr>
          <a:xfrm>
            <a:off x="888999" y="2343150"/>
            <a:ext cx="4873446" cy="2994868"/>
          </a:xfrm>
        </p:spPr>
        <p:txBody>
          <a:bodyPr vert="horz" lIns="91440" tIns="45720" rIns="91440" bIns="45720" rtlCol="0" anchor="t">
            <a:normAutofit/>
          </a:bodyPr>
          <a:lstStyle/>
          <a:p>
            <a:pPr marL="285750" indent="-285750">
              <a:buFont typeface="Arial" panose="020B0604020202020204" pitchFamily="34" charset="0"/>
              <a:buChar char="•"/>
            </a:pPr>
            <a:r>
              <a:rPr lang="en-US" dirty="0"/>
              <a:t>Summarize key metrics and outcomes</a:t>
            </a:r>
          </a:p>
          <a:p>
            <a:pPr marL="285750" indent="-285750">
              <a:buFont typeface="Arial" panose="020B0604020202020204" pitchFamily="34" charset="0"/>
              <a:buChar char="•"/>
            </a:pPr>
            <a:r>
              <a:rPr lang="en-US" dirty="0"/>
              <a:t>Report to funders and stakeholders</a:t>
            </a:r>
          </a:p>
          <a:p>
            <a:pPr marL="285750" indent="-285750">
              <a:buFont typeface="Arial" panose="020B0604020202020204" pitchFamily="34" charset="0"/>
              <a:buChar char="•"/>
            </a:pPr>
            <a:r>
              <a:rPr lang="en-US" dirty="0"/>
              <a:t>Identify strengths and areas for improvement</a:t>
            </a:r>
          </a:p>
          <a:p>
            <a:pPr marL="285750" indent="-285750">
              <a:buFont typeface="Arial" panose="020B0604020202020204" pitchFamily="34" charset="0"/>
              <a:buChar char="•"/>
            </a:pPr>
            <a:r>
              <a:rPr lang="en-US" dirty="0"/>
              <a:t>Support future planning and decision-making</a:t>
            </a:r>
          </a:p>
        </p:txBody>
      </p:sp>
      <p:sp>
        <p:nvSpPr>
          <p:cNvPr id="5" name="Content Placeholder 4">
            <a:extLst>
              <a:ext uri="{FF2B5EF4-FFF2-40B4-BE49-F238E27FC236}">
                <a16:creationId xmlns:a16="http://schemas.microsoft.com/office/drawing/2014/main" id="{5A65CE9C-0590-53E4-EC54-00F9EFA8D0B4}"/>
              </a:ext>
            </a:extLst>
          </p:cNvPr>
          <p:cNvSpPr>
            <a:spLocks noGrp="1"/>
          </p:cNvSpPr>
          <p:nvPr>
            <p:ph sz="half" idx="15"/>
          </p:nvPr>
        </p:nvSpPr>
        <p:spPr>
          <a:xfrm>
            <a:off x="6345067" y="2198771"/>
            <a:ext cx="5075816" cy="2990850"/>
          </a:xfrm>
        </p:spPr>
        <p:txBody>
          <a:bodyPr vert="horz" lIns="91440" tIns="45720" rIns="91440" bIns="45720" rtlCol="0" anchor="t">
            <a:normAutofit fontScale="92500"/>
          </a:bodyPr>
          <a:lstStyle/>
          <a:p>
            <a:r>
              <a:rPr lang="en-US" b="1" dirty="0"/>
              <a:t>What You Can Show in Reports:</a:t>
            </a:r>
          </a:p>
          <a:p>
            <a:pPr marL="285750" indent="-285750">
              <a:buFont typeface="Arial" panose="020B0604020202020204" pitchFamily="34" charset="0"/>
              <a:buChar char="•"/>
            </a:pPr>
            <a:r>
              <a:rPr lang="en-US" dirty="0"/>
              <a:t>Attendance and participation breakdowns</a:t>
            </a:r>
          </a:p>
          <a:p>
            <a:pPr marL="285750" indent="-285750">
              <a:buFont typeface="Arial" panose="020B0604020202020204" pitchFamily="34" charset="0"/>
              <a:buChar char="•"/>
            </a:pPr>
            <a:r>
              <a:rPr lang="en-US" dirty="0"/>
              <a:t>Economic impact (vendor spending, local support)</a:t>
            </a:r>
          </a:p>
          <a:p>
            <a:pPr marL="285750" indent="-285750">
              <a:buFont typeface="Arial" panose="020B0604020202020204" pitchFamily="34" charset="0"/>
              <a:buChar char="•"/>
            </a:pPr>
            <a:r>
              <a:rPr lang="en-US" dirty="0"/>
              <a:t>Marketing effectiveness (how people heard about the program)</a:t>
            </a:r>
          </a:p>
          <a:p>
            <a:pPr marL="285750" indent="-285750">
              <a:buFont typeface="Arial" panose="020B0604020202020204" pitchFamily="34" charset="0"/>
              <a:buChar char="•"/>
            </a:pPr>
            <a:r>
              <a:rPr lang="en-US" dirty="0"/>
              <a:t>Cultural impact (learning, connection, community engagement)</a:t>
            </a:r>
          </a:p>
          <a:p>
            <a:pPr marL="285750" indent="-285750">
              <a:buFont typeface="Arial" panose="020B0604020202020204" pitchFamily="34" charset="0"/>
              <a:buChar char="•"/>
            </a:pPr>
            <a:r>
              <a:rPr lang="en-US" dirty="0"/>
              <a:t>Success metrics (satisfaction, return intent)</a:t>
            </a:r>
          </a:p>
        </p:txBody>
      </p:sp>
      <p:sp>
        <p:nvSpPr>
          <p:cNvPr id="8" name="Slide Number Placeholder 7">
            <a:extLst>
              <a:ext uri="{FF2B5EF4-FFF2-40B4-BE49-F238E27FC236}">
                <a16:creationId xmlns:a16="http://schemas.microsoft.com/office/drawing/2014/main" id="{A9F3545C-9413-A5F7-B1C8-114DD79E5650}"/>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27</a:t>
            </a:fld>
            <a:endParaRPr lang="en-US" dirty="0"/>
          </a:p>
        </p:txBody>
      </p:sp>
    </p:spTree>
    <p:extLst>
      <p:ext uri="{BB962C8B-B14F-4D97-AF65-F5344CB8AC3E}">
        <p14:creationId xmlns:p14="http://schemas.microsoft.com/office/powerpoint/2010/main" val="385327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56CD6-5BBC-7F99-7D48-F6588C6025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C5332F-A50D-EE3E-9CAC-EDC770C30399}"/>
              </a:ext>
            </a:extLst>
          </p:cNvPr>
          <p:cNvSpPr>
            <a:spLocks noGrp="1"/>
          </p:cNvSpPr>
          <p:nvPr>
            <p:ph type="title"/>
          </p:nvPr>
        </p:nvSpPr>
        <p:spPr>
          <a:xfrm>
            <a:off x="641350" y="990005"/>
            <a:ext cx="10907016" cy="922516"/>
          </a:xfrm>
        </p:spPr>
        <p:txBody>
          <a:bodyPr/>
          <a:lstStyle/>
          <a:p>
            <a:r>
              <a:rPr lang="en-US" dirty="0"/>
              <a:t>Ideas For Useful Data to Collect:</a:t>
            </a:r>
          </a:p>
        </p:txBody>
      </p:sp>
      <p:sp>
        <p:nvSpPr>
          <p:cNvPr id="5" name="Slide Number Placeholder 4">
            <a:extLst>
              <a:ext uri="{FF2B5EF4-FFF2-40B4-BE49-F238E27FC236}">
                <a16:creationId xmlns:a16="http://schemas.microsoft.com/office/drawing/2014/main" id="{F58901DD-09CE-FD9D-787C-AE32CBF170C6}"/>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28</a:t>
            </a:fld>
            <a:endParaRPr lang="en-US" dirty="0"/>
          </a:p>
        </p:txBody>
      </p:sp>
      <p:sp>
        <p:nvSpPr>
          <p:cNvPr id="8" name="Content Placeholder 1">
            <a:extLst>
              <a:ext uri="{FF2B5EF4-FFF2-40B4-BE49-F238E27FC236}">
                <a16:creationId xmlns:a16="http://schemas.microsoft.com/office/drawing/2014/main" id="{249E1BC6-609B-98C9-E95F-B9DA568A448D}"/>
              </a:ext>
            </a:extLst>
          </p:cNvPr>
          <p:cNvSpPr>
            <a:spLocks noGrp="1"/>
          </p:cNvSpPr>
          <p:nvPr>
            <p:ph sz="half" idx="1"/>
          </p:nvPr>
        </p:nvSpPr>
        <p:spPr>
          <a:xfrm>
            <a:off x="550015" y="2934416"/>
            <a:ext cx="10737088" cy="2994868"/>
          </a:xfrm>
        </p:spPr>
        <p:txBody>
          <a:bodyPr/>
          <a:lstStyle/>
          <a:p>
            <a:pPr marL="285750" indent="-285750">
              <a:buFont typeface="Arial" panose="020B0604020202020204" pitchFamily="34" charset="0"/>
              <a:buChar char="•"/>
            </a:pPr>
            <a:r>
              <a:rPr lang="en-US" dirty="0"/>
              <a:t>Participation or engagement levels (e.g., attendance, usage, involvement)</a:t>
            </a:r>
          </a:p>
          <a:p>
            <a:pPr marL="285750" indent="-285750">
              <a:buFont typeface="Arial" panose="020B0604020202020204" pitchFamily="34" charset="0"/>
              <a:buChar char="•"/>
            </a:pPr>
            <a:r>
              <a:rPr lang="en-US" dirty="0"/>
              <a:t>Demographic groupings (e.g., age range, region, role)</a:t>
            </a:r>
          </a:p>
          <a:p>
            <a:pPr marL="285750" indent="-285750">
              <a:buFont typeface="Arial" panose="020B0604020202020204" pitchFamily="34" charset="0"/>
              <a:buChar char="•"/>
            </a:pPr>
            <a:r>
              <a:rPr lang="en-US" dirty="0"/>
              <a:t>First-time vs repeat participation</a:t>
            </a:r>
          </a:p>
          <a:p>
            <a:pPr marL="285750" indent="-285750">
              <a:buFont typeface="Arial" panose="020B0604020202020204" pitchFamily="34" charset="0"/>
              <a:buChar char="•"/>
            </a:pPr>
            <a:r>
              <a:rPr lang="en-US" dirty="0"/>
              <a:t>How participants heard about the initiative</a:t>
            </a:r>
          </a:p>
          <a:p>
            <a:pPr marL="285750" indent="-285750">
              <a:buFont typeface="Arial" panose="020B0604020202020204" pitchFamily="34" charset="0"/>
              <a:buChar char="•"/>
            </a:pPr>
            <a:r>
              <a:rPr lang="en-US" dirty="0"/>
              <a:t>Satisfaction or experience ratings (e.g., 1–5 scale)</a:t>
            </a:r>
          </a:p>
          <a:p>
            <a:pPr marL="285750" indent="-285750">
              <a:buFont typeface="Arial" panose="020B0604020202020204" pitchFamily="34" charset="0"/>
              <a:buChar char="•"/>
            </a:pPr>
            <a:r>
              <a:rPr lang="en-US" dirty="0"/>
              <a:t>Outcomes or impact indicators (e.g., learning, connection, skills gained)</a:t>
            </a:r>
          </a:p>
          <a:p>
            <a:pPr marL="285750" indent="-285750">
              <a:buFont typeface="Arial" panose="020B0604020202020204" pitchFamily="34" charset="0"/>
              <a:buChar char="•"/>
            </a:pPr>
            <a:r>
              <a:rPr lang="en-US" dirty="0"/>
              <a:t>Optional economic indicators (e.g., spending ranges, resources use)</a:t>
            </a:r>
          </a:p>
        </p:txBody>
      </p:sp>
    </p:spTree>
    <p:extLst>
      <p:ext uri="{BB962C8B-B14F-4D97-AF65-F5344CB8AC3E}">
        <p14:creationId xmlns:p14="http://schemas.microsoft.com/office/powerpoint/2010/main" val="233506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AFE818-0DBE-0E12-2EC7-51B44683FA89}"/>
              </a:ext>
            </a:extLst>
          </p:cNvPr>
          <p:cNvSpPr>
            <a:spLocks noGrp="1"/>
          </p:cNvSpPr>
          <p:nvPr>
            <p:ph type="title"/>
          </p:nvPr>
        </p:nvSpPr>
        <p:spPr>
          <a:xfrm>
            <a:off x="641350" y="576292"/>
            <a:ext cx="10907016" cy="922516"/>
          </a:xfrm>
        </p:spPr>
        <p:txBody>
          <a:bodyPr/>
          <a:lstStyle/>
          <a:p>
            <a:r>
              <a:rPr lang="en-US" dirty="0"/>
              <a:t>Final Tips &amp; Takeaways</a:t>
            </a:r>
          </a:p>
        </p:txBody>
      </p:sp>
      <p:sp>
        <p:nvSpPr>
          <p:cNvPr id="3" name="Content Placeholder 2">
            <a:extLst>
              <a:ext uri="{FF2B5EF4-FFF2-40B4-BE49-F238E27FC236}">
                <a16:creationId xmlns:a16="http://schemas.microsoft.com/office/drawing/2014/main" id="{8657517E-4AA9-56C2-7E84-6E2482958AE4}"/>
              </a:ext>
            </a:extLst>
          </p:cNvPr>
          <p:cNvSpPr>
            <a:spLocks noGrp="1"/>
          </p:cNvSpPr>
          <p:nvPr>
            <p:ph sz="half" idx="13"/>
          </p:nvPr>
        </p:nvSpPr>
        <p:spPr>
          <a:xfrm>
            <a:off x="801320" y="2178145"/>
            <a:ext cx="3062967" cy="3146889"/>
          </a:xfrm>
        </p:spPr>
        <p:txBody>
          <a:bodyPr/>
          <a:lstStyle/>
          <a:p>
            <a:r>
              <a:rPr lang="en-US" dirty="0"/>
              <a:t>Data doesn’t need to be complex to be useful</a:t>
            </a:r>
          </a:p>
          <a:p>
            <a:r>
              <a:rPr lang="en-US" dirty="0"/>
              <a:t>Even simple analysis can support strong decisions</a:t>
            </a:r>
          </a:p>
          <a:p>
            <a:r>
              <a:rPr lang="en-US" dirty="0"/>
              <a:t>Visualizations help to communicate impact</a:t>
            </a:r>
          </a:p>
          <a:p>
            <a:r>
              <a:rPr lang="en-US" dirty="0"/>
              <a:t> Ethical data practices are essential</a:t>
            </a:r>
          </a:p>
        </p:txBody>
      </p:sp>
      <p:sp>
        <p:nvSpPr>
          <p:cNvPr id="6" name="Slide Number Placeholder 5">
            <a:extLst>
              <a:ext uri="{FF2B5EF4-FFF2-40B4-BE49-F238E27FC236}">
                <a16:creationId xmlns:a16="http://schemas.microsoft.com/office/drawing/2014/main" id="{B7E0C452-1F59-265B-89CA-B9F37E803873}"/>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29</a:t>
            </a:fld>
            <a:endParaRPr lang="en-US" dirty="0"/>
          </a:p>
        </p:txBody>
      </p:sp>
      <p:sp>
        <p:nvSpPr>
          <p:cNvPr id="9" name="Content Placeholder 3">
            <a:extLst>
              <a:ext uri="{FF2B5EF4-FFF2-40B4-BE49-F238E27FC236}">
                <a16:creationId xmlns:a16="http://schemas.microsoft.com/office/drawing/2014/main" id="{F586D45A-653E-BEEB-2B90-F0B33B19D0CE}"/>
              </a:ext>
            </a:extLst>
          </p:cNvPr>
          <p:cNvSpPr txBox="1">
            <a:spLocks/>
          </p:cNvSpPr>
          <p:nvPr/>
        </p:nvSpPr>
        <p:spPr>
          <a:xfrm>
            <a:off x="4621222" y="2178146"/>
            <a:ext cx="6612835" cy="3542010"/>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Tips for Collecting &amp; Handling Data</a:t>
            </a:r>
          </a:p>
          <a:p>
            <a:pPr marL="285750" indent="-285750"/>
            <a:r>
              <a:rPr lang="en-US" dirty="0"/>
              <a:t>Keep surveys short to encourage participation</a:t>
            </a:r>
          </a:p>
          <a:p>
            <a:pPr marL="285750" indent="-285750"/>
            <a:r>
              <a:rPr lang="en-US" dirty="0"/>
              <a:t>Clearly explain why you are collecting the data</a:t>
            </a:r>
          </a:p>
          <a:p>
            <a:pPr marL="285750" indent="-285750"/>
            <a:r>
              <a:rPr lang="en-US" dirty="0"/>
              <a:t>Collect only what you need and avoid unnecessary personal information</a:t>
            </a:r>
          </a:p>
          <a:p>
            <a:pPr marL="285750" indent="-285750"/>
            <a:r>
              <a:rPr lang="en-US" dirty="0"/>
              <a:t>Ensure participation is voluntary and based on informed consent</a:t>
            </a:r>
          </a:p>
          <a:p>
            <a:pPr marL="285750" indent="-285750"/>
            <a:r>
              <a:rPr lang="en-US" dirty="0"/>
              <a:t>Use consistent categories (e.g., age groups, roles) for easier analysis</a:t>
            </a:r>
          </a:p>
          <a:p>
            <a:pPr marL="285750" indent="-285750"/>
            <a:r>
              <a:rPr lang="en-US" dirty="0"/>
              <a:t>Avoid open-ended questions for analysis</a:t>
            </a:r>
          </a:p>
        </p:txBody>
      </p:sp>
    </p:spTree>
    <p:extLst>
      <p:ext uri="{BB962C8B-B14F-4D97-AF65-F5344CB8AC3E}">
        <p14:creationId xmlns:p14="http://schemas.microsoft.com/office/powerpoint/2010/main" val="259073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8553-56F5-C0FF-9A78-9ED72306E3B3}"/>
            </a:ext>
          </a:extLst>
        </p:cNvPr>
        <p:cNvGrpSpPr/>
        <p:nvPr/>
      </p:nvGrpSpPr>
      <p:grpSpPr>
        <a:xfrm>
          <a:off x="0" y="0"/>
          <a:ext cx="0" cy="0"/>
          <a:chOff x="0" y="0"/>
          <a:chExt cx="0" cy="0"/>
        </a:xfrm>
      </p:grpSpPr>
      <p:sp>
        <p:nvSpPr>
          <p:cNvPr id="51" name="Title 50">
            <a:extLst>
              <a:ext uri="{FF2B5EF4-FFF2-40B4-BE49-F238E27FC236}">
                <a16:creationId xmlns:a16="http://schemas.microsoft.com/office/drawing/2014/main" id="{BC1C6AA9-DC5B-EF9C-8A42-5F7467D89A18}"/>
              </a:ext>
            </a:extLst>
          </p:cNvPr>
          <p:cNvSpPr>
            <a:spLocks noGrp="1"/>
          </p:cNvSpPr>
          <p:nvPr>
            <p:ph type="title"/>
          </p:nvPr>
        </p:nvSpPr>
        <p:spPr>
          <a:xfrm>
            <a:off x="385644" y="841808"/>
            <a:ext cx="6712153" cy="4012867"/>
          </a:xfrm>
        </p:spPr>
        <p:txBody>
          <a:bodyPr/>
          <a:lstStyle/>
          <a:p>
            <a:r>
              <a:rPr lang="en-US" dirty="0"/>
              <a:t>Ethical Data Handling</a:t>
            </a:r>
          </a:p>
        </p:txBody>
      </p:sp>
      <p:sp>
        <p:nvSpPr>
          <p:cNvPr id="5" name="Subtitle 4">
            <a:extLst>
              <a:ext uri="{FF2B5EF4-FFF2-40B4-BE49-F238E27FC236}">
                <a16:creationId xmlns:a16="http://schemas.microsoft.com/office/drawing/2014/main" id="{090BC6E7-4694-D226-AE1D-EC0AA9ACD5CE}"/>
              </a:ext>
            </a:extLst>
          </p:cNvPr>
          <p:cNvSpPr>
            <a:spLocks noGrp="1"/>
          </p:cNvSpPr>
          <p:nvPr>
            <p:ph type="subTitle" idx="1"/>
          </p:nvPr>
        </p:nvSpPr>
        <p:spPr>
          <a:xfrm>
            <a:off x="734784" y="4854677"/>
            <a:ext cx="6008915" cy="652923"/>
          </a:xfrm>
        </p:spPr>
        <p:txBody>
          <a:bodyPr/>
          <a:lstStyle/>
          <a:p>
            <a:r>
              <a:rPr lang="en-US" dirty="0"/>
              <a:t>Ethical Collection, Usage, and Dissemination</a:t>
            </a:r>
          </a:p>
        </p:txBody>
      </p:sp>
      <p:pic>
        <p:nvPicPr>
          <p:cNvPr id="20" name="Picture Placeholder 19" descr="A pink backpack with a pear and other objects in it">
            <a:extLst>
              <a:ext uri="{FF2B5EF4-FFF2-40B4-BE49-F238E27FC236}">
                <a16:creationId xmlns:a16="http://schemas.microsoft.com/office/drawing/2014/main" id="{D18B89A2-0367-7343-53C4-02919EC6D887}"/>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p:blipFill>
        <p:spPr>
          <a:xfrm>
            <a:off x="7466631" y="859509"/>
            <a:ext cx="4324485" cy="4983480"/>
          </a:xfrm>
        </p:spPr>
      </p:pic>
      <p:sp>
        <p:nvSpPr>
          <p:cNvPr id="4" name="Slide Number Placeholder 3">
            <a:extLst>
              <a:ext uri="{FF2B5EF4-FFF2-40B4-BE49-F238E27FC236}">
                <a16:creationId xmlns:a16="http://schemas.microsoft.com/office/drawing/2014/main" id="{2C2BE199-5107-8B06-F593-6C56B0D8CBB3}"/>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3</a:t>
            </a:fld>
            <a:endParaRPr lang="en-US" dirty="0"/>
          </a:p>
        </p:txBody>
      </p:sp>
      <p:pic>
        <p:nvPicPr>
          <p:cNvPr id="2" name="Picture 1">
            <a:extLst>
              <a:ext uri="{FF2B5EF4-FFF2-40B4-BE49-F238E27FC236}">
                <a16:creationId xmlns:a16="http://schemas.microsoft.com/office/drawing/2014/main" id="{4B656819-F3FF-4B62-A608-5850704AF4AD}"/>
              </a:ext>
            </a:extLst>
          </p:cNvPr>
          <p:cNvPicPr>
            <a:picLocks noChangeAspect="1"/>
          </p:cNvPicPr>
          <p:nvPr/>
        </p:nvPicPr>
        <p:blipFill rotWithShape="1">
          <a:blip r:embed="rId4"/>
          <a:srcRect l="22224" t="-1771" r="31116" b="668"/>
          <a:stretch/>
        </p:blipFill>
        <p:spPr>
          <a:xfrm>
            <a:off x="7466631" y="777827"/>
            <a:ext cx="4324485" cy="5065162"/>
          </a:xfrm>
          <a:prstGeom prst="rect">
            <a:avLst/>
          </a:prstGeom>
        </p:spPr>
      </p:pic>
    </p:spTree>
    <p:extLst>
      <p:ext uri="{BB962C8B-B14F-4D97-AF65-F5344CB8AC3E}">
        <p14:creationId xmlns:p14="http://schemas.microsoft.com/office/powerpoint/2010/main" val="2819577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5805B-B742-4E87-AB00-53C4C8CDF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6D60A-8BAA-650C-3D4A-6BB28FE1BCE7}"/>
              </a:ext>
            </a:extLst>
          </p:cNvPr>
          <p:cNvSpPr>
            <a:spLocks noGrp="1"/>
          </p:cNvSpPr>
          <p:nvPr>
            <p:ph type="title"/>
          </p:nvPr>
        </p:nvSpPr>
        <p:spPr>
          <a:xfrm>
            <a:off x="641350" y="576292"/>
            <a:ext cx="10907016" cy="922516"/>
          </a:xfrm>
        </p:spPr>
        <p:txBody>
          <a:bodyPr/>
          <a:lstStyle/>
          <a:p>
            <a:r>
              <a:rPr lang="en-US" dirty="0"/>
              <a:t>Final Tips &amp; Takeaways</a:t>
            </a:r>
          </a:p>
        </p:txBody>
      </p:sp>
      <p:sp>
        <p:nvSpPr>
          <p:cNvPr id="5" name="Content Placeholder 4">
            <a:extLst>
              <a:ext uri="{FF2B5EF4-FFF2-40B4-BE49-F238E27FC236}">
                <a16:creationId xmlns:a16="http://schemas.microsoft.com/office/drawing/2014/main" id="{F2052791-C38F-B6AC-AE1C-ECC32FD7AA74}"/>
              </a:ext>
            </a:extLst>
          </p:cNvPr>
          <p:cNvSpPr>
            <a:spLocks noGrp="1"/>
          </p:cNvSpPr>
          <p:nvPr>
            <p:ph sz="half" idx="15"/>
          </p:nvPr>
        </p:nvSpPr>
        <p:spPr>
          <a:xfrm>
            <a:off x="6306842" y="2053102"/>
            <a:ext cx="5265295" cy="3404507"/>
          </a:xfrm>
        </p:spPr>
        <p:txBody>
          <a:bodyPr vert="horz" lIns="91440" tIns="45720" rIns="91440" bIns="45720" rtlCol="0" anchor="t">
            <a:normAutofit/>
          </a:bodyPr>
          <a:lstStyle/>
          <a:p>
            <a:r>
              <a:rPr lang="en-US" b="1" dirty="0"/>
              <a:t>Data Safety &amp; Responsibility</a:t>
            </a:r>
          </a:p>
          <a:p>
            <a:pPr marL="285750" indent="-285750">
              <a:buFont typeface="Arial" panose="020B0604020202020204" pitchFamily="34" charset="0"/>
              <a:buChar char="•"/>
            </a:pPr>
            <a:r>
              <a:rPr lang="en-US" dirty="0"/>
              <a:t>Store data securely (password-protected files)</a:t>
            </a:r>
          </a:p>
          <a:p>
            <a:pPr marL="285750" indent="-285750">
              <a:buFont typeface="Arial" panose="020B0604020202020204" pitchFamily="34" charset="0"/>
              <a:buChar char="•"/>
            </a:pPr>
            <a:r>
              <a:rPr lang="en-US" dirty="0"/>
              <a:t>Avoid sharing raw data publicly or with third parties, even if anonymized</a:t>
            </a:r>
          </a:p>
          <a:p>
            <a:pPr marL="285750" indent="-285750">
              <a:buFont typeface="Arial" panose="020B0604020202020204" pitchFamily="34" charset="0"/>
              <a:buChar char="•"/>
            </a:pPr>
            <a:r>
              <a:rPr lang="en-US" dirty="0"/>
              <a:t>Be mindful of small communities where individuals may still be identifiable</a:t>
            </a:r>
          </a:p>
          <a:p>
            <a:pPr marL="285750" indent="-285750">
              <a:buFont typeface="Arial" panose="020B0604020202020204" pitchFamily="34" charset="0"/>
              <a:buChar char="•"/>
            </a:pPr>
            <a:r>
              <a:rPr lang="en-US" dirty="0"/>
              <a:t>Follow applicable privacy guidelines (e.g., PIPEDA)</a:t>
            </a:r>
          </a:p>
        </p:txBody>
      </p:sp>
      <p:sp>
        <p:nvSpPr>
          <p:cNvPr id="8" name="Slide Number Placeholder 7">
            <a:extLst>
              <a:ext uri="{FF2B5EF4-FFF2-40B4-BE49-F238E27FC236}">
                <a16:creationId xmlns:a16="http://schemas.microsoft.com/office/drawing/2014/main" id="{F6D2C4DD-853B-BDA0-492D-79AD88462DB6}"/>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30</a:t>
            </a:fld>
            <a:endParaRPr lang="en-US" dirty="0"/>
          </a:p>
        </p:txBody>
      </p:sp>
      <p:sp>
        <p:nvSpPr>
          <p:cNvPr id="7" name="Content Placeholder 1">
            <a:extLst>
              <a:ext uri="{FF2B5EF4-FFF2-40B4-BE49-F238E27FC236}">
                <a16:creationId xmlns:a16="http://schemas.microsoft.com/office/drawing/2014/main" id="{869026A3-5A50-2420-F422-4F24D11ACC3A}"/>
              </a:ext>
            </a:extLst>
          </p:cNvPr>
          <p:cNvSpPr>
            <a:spLocks noGrp="1"/>
          </p:cNvSpPr>
          <p:nvPr>
            <p:ph sz="half" idx="14"/>
          </p:nvPr>
        </p:nvSpPr>
        <p:spPr>
          <a:xfrm>
            <a:off x="827123" y="2053102"/>
            <a:ext cx="4873625" cy="2995613"/>
          </a:xfrm>
        </p:spPr>
        <p:txBody>
          <a:bodyPr/>
          <a:lstStyle/>
          <a:p>
            <a:r>
              <a:rPr lang="en-US" b="1" dirty="0"/>
              <a:t>Data Ethics and Sovereignty</a:t>
            </a:r>
            <a:endParaRPr lang="en-US" dirty="0"/>
          </a:p>
          <a:p>
            <a:pPr marL="285750" indent="-285750">
              <a:buFont typeface="Arial" panose="020B0604020202020204" pitchFamily="34" charset="0"/>
              <a:buChar char="•"/>
            </a:pPr>
            <a:r>
              <a:rPr lang="en-US" dirty="0"/>
              <a:t>Follow Indigenous Data Sovereignty principles</a:t>
            </a:r>
          </a:p>
          <a:p>
            <a:pPr marL="285750" indent="-285750">
              <a:buFont typeface="Arial" panose="020B0604020202020204" pitchFamily="34" charset="0"/>
              <a:buChar char="•"/>
            </a:pPr>
            <a:r>
              <a:rPr lang="en-US" dirty="0"/>
              <a:t>Ensure informed and ethical data collection</a:t>
            </a:r>
          </a:p>
          <a:p>
            <a:pPr marL="285750" indent="-285750">
              <a:buFont typeface="Arial" panose="020B0604020202020204" pitchFamily="34" charset="0"/>
              <a:buChar char="•"/>
            </a:pPr>
            <a:r>
              <a:rPr lang="en-US" dirty="0"/>
              <a:t>Use data responsibly and with community benefit and informed consent</a:t>
            </a:r>
          </a:p>
        </p:txBody>
      </p:sp>
    </p:spTree>
    <p:extLst>
      <p:ext uri="{BB962C8B-B14F-4D97-AF65-F5344CB8AC3E}">
        <p14:creationId xmlns:p14="http://schemas.microsoft.com/office/powerpoint/2010/main" val="405886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991899" y="388448"/>
            <a:ext cx="5931354" cy="5561465"/>
          </a:xfrm>
        </p:spPr>
        <p:txBody>
          <a:bodyPr/>
          <a:lstStyle/>
          <a:p>
            <a:r>
              <a:rPr lang="en-US" dirty="0"/>
              <a:t>Thank you</a:t>
            </a:r>
          </a:p>
        </p:txBody>
      </p:sp>
      <p:sp>
        <p:nvSpPr>
          <p:cNvPr id="5" name="Slide Number Placeholder 4">
            <a:extLst>
              <a:ext uri="{FF2B5EF4-FFF2-40B4-BE49-F238E27FC236}">
                <a16:creationId xmlns:a16="http://schemas.microsoft.com/office/drawing/2014/main" id="{511D134F-4AA5-8D65-F269-E8A1D90CBFCC}"/>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31</a:t>
            </a:fld>
            <a:endParaRPr lang="en-US" dirty="0"/>
          </a:p>
        </p:txBody>
      </p:sp>
      <p:sp>
        <p:nvSpPr>
          <p:cNvPr id="4" name="Title 1">
            <a:extLst>
              <a:ext uri="{FF2B5EF4-FFF2-40B4-BE49-F238E27FC236}">
                <a16:creationId xmlns:a16="http://schemas.microsoft.com/office/drawing/2014/main" id="{09984FB0-7165-D828-7FE3-F02B4B23BF69}"/>
              </a:ext>
            </a:extLst>
          </p:cNvPr>
          <p:cNvSpPr txBox="1">
            <a:spLocks/>
          </p:cNvSpPr>
          <p:nvPr/>
        </p:nvSpPr>
        <p:spPr>
          <a:xfrm>
            <a:off x="5398394" y="4668772"/>
            <a:ext cx="2025227" cy="18007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6000" kern="1200" dirty="0">
                <a:solidFill>
                  <a:schemeClr val="tx1"/>
                </a:solidFill>
                <a:latin typeface="+mj-lt"/>
                <a:ea typeface="+mj-ea"/>
                <a:cs typeface="+mj-cs"/>
              </a:defRPr>
            </a:lvl1pPr>
          </a:lstStyle>
          <a:p>
            <a:r>
              <a:rPr lang="en-CA" sz="2000" dirty="0"/>
              <a:t>Digital copy of the slideshow</a:t>
            </a:r>
          </a:p>
        </p:txBody>
      </p:sp>
      <p:pic>
        <p:nvPicPr>
          <p:cNvPr id="10" name="Picture 9">
            <a:extLst>
              <a:ext uri="{FF2B5EF4-FFF2-40B4-BE49-F238E27FC236}">
                <a16:creationId xmlns:a16="http://schemas.microsoft.com/office/drawing/2014/main" id="{1FE2C8AB-A6DE-A16D-9B9F-1416D09502D9}"/>
              </a:ext>
            </a:extLst>
          </p:cNvPr>
          <p:cNvPicPr>
            <a:picLocks noChangeAspect="1"/>
          </p:cNvPicPr>
          <p:nvPr/>
        </p:nvPicPr>
        <p:blipFill>
          <a:blip r:embed="rId3"/>
          <a:srcRect/>
          <a:stretch/>
        </p:blipFill>
        <p:spPr>
          <a:xfrm rot="3476328">
            <a:off x="7461006" y="4609033"/>
            <a:ext cx="1252412" cy="1769713"/>
          </a:xfrm>
          <a:prstGeom prst="rect">
            <a:avLst/>
          </a:prstGeom>
        </p:spPr>
      </p:pic>
      <p:pic>
        <p:nvPicPr>
          <p:cNvPr id="21" name="Content Placeholder 20" descr="The image is a QR code, which is a square grid of black and white pixels that can be scanned by a QR code reader to access a link or information.&#10;&#10;AI-generated content may be incorrect.">
            <a:extLst>
              <a:ext uri="{FF2B5EF4-FFF2-40B4-BE49-F238E27FC236}">
                <a16:creationId xmlns:a16="http://schemas.microsoft.com/office/drawing/2014/main" id="{171F30FB-5F6F-8330-3EF6-C7B141133C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22394" y="1789113"/>
            <a:ext cx="3092450" cy="3092450"/>
          </a:xfrm>
          <a:prstGeom prst="rect">
            <a:avLst/>
          </a:prstGeom>
        </p:spPr>
      </p:pic>
    </p:spTree>
    <p:extLst>
      <p:ext uri="{BB962C8B-B14F-4D97-AF65-F5344CB8AC3E}">
        <p14:creationId xmlns:p14="http://schemas.microsoft.com/office/powerpoint/2010/main" val="310368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59FDF-9760-69E5-C813-B74516F47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E2CB4-6AD8-0372-7D60-8B2E812675B7}"/>
              </a:ext>
            </a:extLst>
          </p:cNvPr>
          <p:cNvSpPr>
            <a:spLocks noGrp="1"/>
          </p:cNvSpPr>
          <p:nvPr>
            <p:ph type="title"/>
          </p:nvPr>
        </p:nvSpPr>
        <p:spPr>
          <a:xfrm>
            <a:off x="641350" y="530572"/>
            <a:ext cx="10907016" cy="1162882"/>
          </a:xfrm>
        </p:spPr>
        <p:txBody>
          <a:bodyPr/>
          <a:lstStyle/>
          <a:p>
            <a:r>
              <a:rPr lang="en-US" dirty="0"/>
              <a:t>Ethical Data Handling Considerations</a:t>
            </a:r>
          </a:p>
        </p:txBody>
      </p:sp>
      <p:sp>
        <p:nvSpPr>
          <p:cNvPr id="3" name="Content Placeholder 2">
            <a:extLst>
              <a:ext uri="{FF2B5EF4-FFF2-40B4-BE49-F238E27FC236}">
                <a16:creationId xmlns:a16="http://schemas.microsoft.com/office/drawing/2014/main" id="{997EAA6D-D852-C86D-F209-80A8A29D703B}"/>
              </a:ext>
            </a:extLst>
          </p:cNvPr>
          <p:cNvSpPr>
            <a:spLocks noGrp="1"/>
          </p:cNvSpPr>
          <p:nvPr>
            <p:ph type="body" sz="quarter" idx="10"/>
          </p:nvPr>
        </p:nvSpPr>
        <p:spPr>
          <a:xfrm>
            <a:off x="641350" y="1917700"/>
            <a:ext cx="10907016" cy="3340099"/>
          </a:xfrm>
        </p:spPr>
        <p:txBody>
          <a:bodyPr vert="horz" lIns="91440" tIns="45720" rIns="91440" bIns="45720" rtlCol="0" anchor="t">
            <a:normAutofit/>
          </a:bodyPr>
          <a:lstStyle/>
          <a:p>
            <a:r>
              <a:rPr lang="en-US" dirty="0"/>
              <a:t>Collect data with a clear purpose</a:t>
            </a:r>
          </a:p>
          <a:p>
            <a:r>
              <a:rPr lang="en-US" dirty="0"/>
              <a:t>Be transparent about how data will be used</a:t>
            </a:r>
          </a:p>
          <a:p>
            <a:r>
              <a:rPr lang="en-US" dirty="0"/>
              <a:t>Ensure participation is voluntary and informed</a:t>
            </a:r>
          </a:p>
          <a:p>
            <a:r>
              <a:rPr lang="en-US" dirty="0"/>
              <a:t>Collect only what is necessary</a:t>
            </a:r>
          </a:p>
          <a:p>
            <a:r>
              <a:rPr lang="en-US" dirty="0"/>
              <a:t>Protect privacy and confidentiality</a:t>
            </a:r>
          </a:p>
          <a:p>
            <a:r>
              <a:rPr lang="en-US" dirty="0"/>
              <a:t>PHIA (Personal Health Information Act) and PIPEDA (Personal Information Protection and Electronic Documents Act) applies to how organizations collect, use, and share personal information</a:t>
            </a:r>
          </a:p>
          <a:p>
            <a:pPr lvl="1"/>
            <a:r>
              <a:rPr lang="en-US" dirty="0"/>
              <a:t>Requires consent, limited use, and protection of data</a:t>
            </a:r>
          </a:p>
        </p:txBody>
      </p:sp>
      <p:sp>
        <p:nvSpPr>
          <p:cNvPr id="5" name="Slide Number Placeholder 4">
            <a:extLst>
              <a:ext uri="{FF2B5EF4-FFF2-40B4-BE49-F238E27FC236}">
                <a16:creationId xmlns:a16="http://schemas.microsoft.com/office/drawing/2014/main" id="{39829609-C8F8-B465-0743-CFA757A4C588}"/>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82555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1B0BB-4534-8C14-9FB1-67C92512C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18A8C-C45E-E6B7-9852-25D79D21F539}"/>
              </a:ext>
            </a:extLst>
          </p:cNvPr>
          <p:cNvSpPr>
            <a:spLocks noGrp="1"/>
          </p:cNvSpPr>
          <p:nvPr>
            <p:ph type="title"/>
          </p:nvPr>
        </p:nvSpPr>
        <p:spPr>
          <a:xfrm>
            <a:off x="734784" y="1059463"/>
            <a:ext cx="6110516" cy="4431932"/>
          </a:xfrm>
        </p:spPr>
        <p:txBody>
          <a:bodyPr/>
          <a:lstStyle/>
          <a:p>
            <a:r>
              <a:rPr lang="en-US" dirty="0"/>
              <a:t>Indigenous Data Sovereignty </a:t>
            </a:r>
          </a:p>
        </p:txBody>
      </p:sp>
      <p:sp>
        <p:nvSpPr>
          <p:cNvPr id="4" name="Slide Number Placeholder 3">
            <a:extLst>
              <a:ext uri="{FF2B5EF4-FFF2-40B4-BE49-F238E27FC236}">
                <a16:creationId xmlns:a16="http://schemas.microsoft.com/office/drawing/2014/main" id="{FF3BDE3D-3FC5-926F-7BA8-62AA7A5534A5}"/>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5</a:t>
            </a:fld>
            <a:endParaRPr lang="en-US" dirty="0"/>
          </a:p>
        </p:txBody>
      </p:sp>
      <p:pic>
        <p:nvPicPr>
          <p:cNvPr id="6" name="Picture Placeholder 5">
            <a:extLst>
              <a:ext uri="{FF2B5EF4-FFF2-40B4-BE49-F238E27FC236}">
                <a16:creationId xmlns:a16="http://schemas.microsoft.com/office/drawing/2014/main" id="{EA10E694-82E5-4891-B449-AED9CD7CD506}"/>
              </a:ext>
            </a:extLst>
          </p:cNvPr>
          <p:cNvPicPr>
            <a:picLocks noGrp="1" noChangeAspect="1"/>
          </p:cNvPicPr>
          <p:nvPr>
            <p:ph type="pic" sz="quarter" idx="18"/>
          </p:nvPr>
        </p:nvPicPr>
        <p:blipFill>
          <a:blip r:embed="rId3"/>
          <a:srcRect l="23896" r="23896"/>
          <a:stretch>
            <a:fillRect/>
          </a:stretch>
        </p:blipFill>
        <p:spPr>
          <a:prstGeom prst="rect">
            <a:avLst/>
          </a:prstGeom>
        </p:spPr>
      </p:pic>
    </p:spTree>
    <p:extLst>
      <p:ext uri="{BB962C8B-B14F-4D97-AF65-F5344CB8AC3E}">
        <p14:creationId xmlns:p14="http://schemas.microsoft.com/office/powerpoint/2010/main" val="267941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641350" y="266412"/>
            <a:ext cx="10907016" cy="1162882"/>
          </a:xfrm>
        </p:spPr>
        <p:txBody>
          <a:bodyPr/>
          <a:lstStyle/>
          <a:p>
            <a:r>
              <a:rPr lang="en-US" dirty="0"/>
              <a:t>Indigenous Data Sovereignty</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0"/>
          </p:nvPr>
        </p:nvSpPr>
        <p:spPr>
          <a:xfrm>
            <a:off x="340001" y="1415868"/>
            <a:ext cx="11628480" cy="4863133"/>
          </a:xfrm>
        </p:spPr>
        <p:txBody>
          <a:bodyPr vert="horz" lIns="91440" tIns="45720" rIns="91440" bIns="45720" rtlCol="0" anchor="t">
            <a:normAutofit fontScale="77500" lnSpcReduction="20000"/>
          </a:bodyPr>
          <a:lstStyle/>
          <a:p>
            <a:pPr marL="0" indent="0">
              <a:lnSpc>
                <a:spcPct val="170000"/>
              </a:lnSpc>
              <a:buNone/>
            </a:pPr>
            <a:r>
              <a:rPr lang="en-US" b="1" dirty="0"/>
              <a:t>What is it?</a:t>
            </a:r>
          </a:p>
          <a:p>
            <a:pPr>
              <a:lnSpc>
                <a:spcPct val="170000"/>
              </a:lnSpc>
            </a:pPr>
            <a:r>
              <a:rPr lang="en-US" dirty="0"/>
              <a:t>The right of Indigenous peoples to own, control, access, and manage their data</a:t>
            </a:r>
          </a:p>
          <a:p>
            <a:pPr marL="0" indent="0">
              <a:lnSpc>
                <a:spcPct val="170000"/>
              </a:lnSpc>
              <a:buNone/>
            </a:pPr>
            <a:r>
              <a:rPr lang="en-US" b="1" dirty="0"/>
              <a:t>Why it Matters</a:t>
            </a:r>
          </a:p>
          <a:p>
            <a:pPr>
              <a:lnSpc>
                <a:spcPct val="170000"/>
              </a:lnSpc>
            </a:pPr>
            <a:r>
              <a:rPr lang="en-US" dirty="0"/>
              <a:t>Addresses historical misuse and extraction of Indigenous data, and instead ensures community benefit</a:t>
            </a:r>
          </a:p>
          <a:p>
            <a:pPr>
              <a:lnSpc>
                <a:spcPct val="170000"/>
              </a:lnSpc>
            </a:pPr>
            <a:r>
              <a:rPr lang="en-US" dirty="0"/>
              <a:t>Supports self-determination and community governance. Builds trust, transparency, and accountability</a:t>
            </a:r>
          </a:p>
          <a:p>
            <a:pPr marL="0" indent="0">
              <a:lnSpc>
                <a:spcPct val="170000"/>
              </a:lnSpc>
              <a:buNone/>
            </a:pPr>
            <a:r>
              <a:rPr lang="en-US" b="1" dirty="0"/>
              <a:t>What This Means in Practice</a:t>
            </a:r>
          </a:p>
          <a:p>
            <a:pPr>
              <a:lnSpc>
                <a:spcPct val="170000"/>
              </a:lnSpc>
            </a:pPr>
            <a:r>
              <a:rPr lang="en-US" dirty="0"/>
              <a:t>Be clear and transparent about why data is being collected and seek informed and voluntary participation</a:t>
            </a:r>
          </a:p>
          <a:p>
            <a:pPr>
              <a:lnSpc>
                <a:spcPct val="170000"/>
              </a:lnSpc>
            </a:pPr>
            <a:r>
              <a:rPr lang="en-US" dirty="0"/>
              <a:t>Use data in ways that benefit the community</a:t>
            </a:r>
          </a:p>
          <a:p>
            <a:pPr>
              <a:lnSpc>
                <a:spcPct val="170000"/>
              </a:lnSpc>
            </a:pPr>
            <a:r>
              <a:rPr lang="en-US" dirty="0"/>
              <a:t>Avoid sharing or publishing data without permission and be mindful of privacy, especially in small communities</a:t>
            </a:r>
          </a:p>
          <a:p>
            <a:pPr>
              <a:lnSpc>
                <a:spcPct val="170000"/>
              </a:lnSpc>
            </a:pPr>
            <a:r>
              <a:rPr lang="en-US" dirty="0"/>
              <a:t>The First Nations principles of OCAP establish how First Nations' data and information will be collected, protected, used, or shared.</a:t>
            </a:r>
          </a:p>
          <a:p>
            <a:pPr>
              <a:lnSpc>
                <a:spcPct val="170000"/>
              </a:lnSpc>
            </a:pPr>
            <a:endParaRPr lang="en-US" dirty="0"/>
          </a:p>
          <a:p>
            <a:pPr>
              <a:lnSpc>
                <a:spcPct val="170000"/>
              </a:lnSpc>
            </a:pPr>
            <a:endParaRPr lang="en-US" b="1" dirty="0"/>
          </a:p>
        </p:txBody>
      </p:sp>
      <p:sp>
        <p:nvSpPr>
          <p:cNvPr id="5" name="Slide Number Placeholder 4">
            <a:extLst>
              <a:ext uri="{FF2B5EF4-FFF2-40B4-BE49-F238E27FC236}">
                <a16:creationId xmlns:a16="http://schemas.microsoft.com/office/drawing/2014/main" id="{E1420634-75FC-1021-C59D-6A615E04CCB7}"/>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63979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2607-79F4-9A91-3A0B-429BDED9CA50}"/>
              </a:ext>
            </a:extLst>
          </p:cNvPr>
          <p:cNvSpPr>
            <a:spLocks noGrp="1"/>
          </p:cNvSpPr>
          <p:nvPr>
            <p:ph type="ctrTitle"/>
          </p:nvPr>
        </p:nvSpPr>
        <p:spPr>
          <a:xfrm>
            <a:off x="1626326" y="1224098"/>
            <a:ext cx="8939349" cy="3717472"/>
          </a:xfrm>
        </p:spPr>
        <p:txBody>
          <a:bodyPr/>
          <a:lstStyle/>
          <a:p>
            <a:r>
              <a:rPr lang="en-US" dirty="0"/>
              <a:t>Data Analysis</a:t>
            </a:r>
          </a:p>
        </p:txBody>
      </p:sp>
      <p:sp>
        <p:nvSpPr>
          <p:cNvPr id="5" name="Subtitle 4">
            <a:extLst>
              <a:ext uri="{FF2B5EF4-FFF2-40B4-BE49-F238E27FC236}">
                <a16:creationId xmlns:a16="http://schemas.microsoft.com/office/drawing/2014/main" id="{CAE2AC3F-3A0B-14BC-D93E-2AF099DC21CD}"/>
              </a:ext>
            </a:extLst>
          </p:cNvPr>
          <p:cNvSpPr>
            <a:spLocks noGrp="1"/>
          </p:cNvSpPr>
          <p:nvPr>
            <p:ph type="subTitle" idx="1"/>
          </p:nvPr>
        </p:nvSpPr>
        <p:spPr>
          <a:xfrm>
            <a:off x="2460171" y="5017288"/>
            <a:ext cx="7271657" cy="652923"/>
          </a:xfrm>
        </p:spPr>
        <p:txBody>
          <a:bodyPr/>
          <a:lstStyle/>
          <a:p>
            <a:r>
              <a:rPr lang="en-US" dirty="0"/>
              <a:t>A Brief Introduction</a:t>
            </a:r>
          </a:p>
        </p:txBody>
      </p:sp>
    </p:spTree>
    <p:extLst>
      <p:ext uri="{BB962C8B-B14F-4D97-AF65-F5344CB8AC3E}">
        <p14:creationId xmlns:p14="http://schemas.microsoft.com/office/powerpoint/2010/main" val="429253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90525-5CDC-5798-9F53-E68E701D2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F2F3D-A7DF-79BD-0D0E-7B811359E10E}"/>
              </a:ext>
            </a:extLst>
          </p:cNvPr>
          <p:cNvSpPr>
            <a:spLocks noGrp="1"/>
          </p:cNvSpPr>
          <p:nvPr>
            <p:ph type="title"/>
          </p:nvPr>
        </p:nvSpPr>
        <p:spPr>
          <a:xfrm>
            <a:off x="381000" y="3077710"/>
            <a:ext cx="4269017" cy="2109186"/>
          </a:xfrm>
        </p:spPr>
        <p:txBody>
          <a:bodyPr/>
          <a:lstStyle/>
          <a:p>
            <a:r>
              <a:rPr lang="en-US" dirty="0"/>
              <a:t>What is data analysis?</a:t>
            </a:r>
          </a:p>
        </p:txBody>
      </p:sp>
      <p:sp>
        <p:nvSpPr>
          <p:cNvPr id="5" name="Slide Number Placeholder 4">
            <a:extLst>
              <a:ext uri="{FF2B5EF4-FFF2-40B4-BE49-F238E27FC236}">
                <a16:creationId xmlns:a16="http://schemas.microsoft.com/office/drawing/2014/main" id="{D55F521F-A6D8-F245-2C82-F7B70818D075}"/>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8</a:t>
            </a:fld>
            <a:endParaRPr lang="en-US" dirty="0"/>
          </a:p>
        </p:txBody>
      </p:sp>
      <p:sp>
        <p:nvSpPr>
          <p:cNvPr id="4" name="Content Placeholder 2">
            <a:extLst>
              <a:ext uri="{FF2B5EF4-FFF2-40B4-BE49-F238E27FC236}">
                <a16:creationId xmlns:a16="http://schemas.microsoft.com/office/drawing/2014/main" id="{83F7DB2F-682F-4876-A521-318BE2C69AEB}"/>
              </a:ext>
            </a:extLst>
          </p:cNvPr>
          <p:cNvSpPr txBox="1">
            <a:spLocks/>
          </p:cNvSpPr>
          <p:nvPr/>
        </p:nvSpPr>
        <p:spPr>
          <a:xfrm>
            <a:off x="4966447" y="1365996"/>
            <a:ext cx="6844553" cy="42220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Data analysis is the process of </a:t>
            </a:r>
            <a:r>
              <a:rPr lang="en-US" sz="1800" b="1" dirty="0"/>
              <a:t>collecting, organizing, and examining data</a:t>
            </a:r>
            <a:r>
              <a:rPr lang="en-US" sz="1800" dirty="0"/>
              <a:t> to identify patterns, answer questions, and support decision-making.</a:t>
            </a:r>
          </a:p>
          <a:p>
            <a:pPr>
              <a:buFont typeface="Arial" panose="020B0604020202020204" pitchFamily="34" charset="0"/>
              <a:buChar char="•"/>
            </a:pPr>
            <a:r>
              <a:rPr lang="en-US" sz="1800" dirty="0"/>
              <a:t>Data analysis works best with </a:t>
            </a:r>
            <a:r>
              <a:rPr lang="en-US" sz="1800" b="1" dirty="0"/>
              <a:t>structured data</a:t>
            </a:r>
            <a:br>
              <a:rPr lang="en-US" sz="1800" dirty="0"/>
            </a:br>
            <a:r>
              <a:rPr lang="en-US" sz="1800" dirty="0"/>
              <a:t>(e.g., multiple choice, categories, numerical values)</a:t>
            </a:r>
          </a:p>
          <a:p>
            <a:pPr>
              <a:buFont typeface="Arial" panose="020B0604020202020204" pitchFamily="34" charset="0"/>
              <a:buChar char="•"/>
            </a:pPr>
            <a:r>
              <a:rPr lang="en-US" sz="1800" dirty="0"/>
              <a:t>Structured data makes it easier to:</a:t>
            </a:r>
          </a:p>
          <a:p>
            <a:pPr marL="742950" lvl="1" indent="-285750">
              <a:buFont typeface="Arial" panose="020B0604020202020204" pitchFamily="34" charset="0"/>
              <a:buChar char="•"/>
            </a:pPr>
            <a:r>
              <a:rPr lang="en-US" sz="1800" dirty="0"/>
              <a:t>summarize results</a:t>
            </a:r>
          </a:p>
          <a:p>
            <a:pPr marL="742950" lvl="1" indent="-285750">
              <a:buFont typeface="Arial" panose="020B0604020202020204" pitchFamily="34" charset="0"/>
              <a:buChar char="•"/>
            </a:pPr>
            <a:r>
              <a:rPr lang="en-US" sz="1800" dirty="0"/>
              <a:t>compare groups</a:t>
            </a:r>
          </a:p>
          <a:p>
            <a:pPr marL="742950" lvl="1" indent="-285750">
              <a:buFont typeface="Arial" panose="020B0604020202020204" pitchFamily="34" charset="0"/>
              <a:buChar char="•"/>
            </a:pPr>
            <a:r>
              <a:rPr lang="en-US" sz="1800" dirty="0"/>
              <a:t>identify trends</a:t>
            </a:r>
          </a:p>
          <a:p>
            <a:pPr>
              <a:buFont typeface="Arial" panose="020B0604020202020204" pitchFamily="34" charset="0"/>
              <a:buChar char="•"/>
            </a:pPr>
            <a:r>
              <a:rPr lang="en-US" sz="1800" b="1" dirty="0"/>
              <a:t>Open-ended responses</a:t>
            </a:r>
            <a:r>
              <a:rPr lang="en-US" sz="1800" dirty="0"/>
              <a:t> (e.g., suggestions, comments) are still valuable, but are more difficult to analyze at scale</a:t>
            </a:r>
          </a:p>
          <a:p>
            <a:pPr marL="0" indent="0">
              <a:buNone/>
            </a:pPr>
            <a:endParaRPr lang="en-US" sz="2400" dirty="0"/>
          </a:p>
        </p:txBody>
      </p:sp>
    </p:spTree>
    <p:extLst>
      <p:ext uri="{BB962C8B-B14F-4D97-AF65-F5344CB8AC3E}">
        <p14:creationId xmlns:p14="http://schemas.microsoft.com/office/powerpoint/2010/main" val="258106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2072A-A596-C68C-D942-4692E70F8D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C43A0C-23F7-95C6-BFFC-88BE1532270A}"/>
              </a:ext>
            </a:extLst>
          </p:cNvPr>
          <p:cNvSpPr>
            <a:spLocks noGrp="1"/>
          </p:cNvSpPr>
          <p:nvPr>
            <p:ph type="title"/>
          </p:nvPr>
        </p:nvSpPr>
        <p:spPr>
          <a:xfrm>
            <a:off x="641350" y="576292"/>
            <a:ext cx="10907016" cy="922516"/>
          </a:xfrm>
        </p:spPr>
        <p:txBody>
          <a:bodyPr/>
          <a:lstStyle/>
          <a:p>
            <a:r>
              <a:rPr lang="en-US" dirty="0"/>
              <a:t>Tools and Resources for Beginner Data Analysis</a:t>
            </a:r>
          </a:p>
        </p:txBody>
      </p:sp>
      <p:sp>
        <p:nvSpPr>
          <p:cNvPr id="3" name="Content Placeholder 2">
            <a:extLst>
              <a:ext uri="{FF2B5EF4-FFF2-40B4-BE49-F238E27FC236}">
                <a16:creationId xmlns:a16="http://schemas.microsoft.com/office/drawing/2014/main" id="{E7D9C696-8F4B-E227-29C0-3670CE95AF95}"/>
              </a:ext>
            </a:extLst>
          </p:cNvPr>
          <p:cNvSpPr>
            <a:spLocks noGrp="1"/>
          </p:cNvSpPr>
          <p:nvPr>
            <p:ph sz="half" idx="13"/>
          </p:nvPr>
        </p:nvSpPr>
        <p:spPr>
          <a:xfrm>
            <a:off x="8296275" y="2343150"/>
            <a:ext cx="3062967" cy="2990850"/>
          </a:xfrm>
        </p:spPr>
        <p:txBody>
          <a:bodyPr/>
          <a:lstStyle/>
          <a:p>
            <a:r>
              <a:rPr lang="en-US" dirty="0"/>
              <a:t>Other useful tools include SAS, Tableau, R, Machine Learning, and more.</a:t>
            </a:r>
          </a:p>
        </p:txBody>
      </p:sp>
      <p:sp>
        <p:nvSpPr>
          <p:cNvPr id="6" name="Slide Number Placeholder 5">
            <a:extLst>
              <a:ext uri="{FF2B5EF4-FFF2-40B4-BE49-F238E27FC236}">
                <a16:creationId xmlns:a16="http://schemas.microsoft.com/office/drawing/2014/main" id="{36E06C19-7276-2FEE-5C90-2F98C8AE6576}"/>
              </a:ext>
            </a:extLst>
          </p:cNvPr>
          <p:cNvSpPr>
            <a:spLocks noGrp="1"/>
          </p:cNvSpPr>
          <p:nvPr>
            <p:ph type="sldNum" sz="quarter" idx="4"/>
          </p:nvPr>
        </p:nvSpPr>
        <p:spPr>
          <a:xfrm>
            <a:off x="11572137" y="6226628"/>
            <a:ext cx="630748" cy="631372"/>
          </a:xfrm>
        </p:spPr>
        <p:txBody>
          <a:bodyPr/>
          <a:lstStyle/>
          <a:p>
            <a:fld id="{294A09A9-5501-47C1-A89A-A340965A2BE2}" type="slidenum">
              <a:rPr lang="en-US" smtClean="0"/>
              <a:pPr/>
              <a:t>9</a:t>
            </a:fld>
            <a:endParaRPr lang="en-US" dirty="0"/>
          </a:p>
        </p:txBody>
      </p:sp>
      <p:sp>
        <p:nvSpPr>
          <p:cNvPr id="5" name="Content Placeholder 4">
            <a:extLst>
              <a:ext uri="{FF2B5EF4-FFF2-40B4-BE49-F238E27FC236}">
                <a16:creationId xmlns:a16="http://schemas.microsoft.com/office/drawing/2014/main" id="{E1E74485-0770-4649-CFD2-44B76D1E9A34}"/>
              </a:ext>
            </a:extLst>
          </p:cNvPr>
          <p:cNvSpPr>
            <a:spLocks noGrp="1"/>
          </p:cNvSpPr>
          <p:nvPr>
            <p:ph sz="half" idx="1"/>
          </p:nvPr>
        </p:nvSpPr>
        <p:spPr>
          <a:xfrm>
            <a:off x="765245" y="2020016"/>
            <a:ext cx="6762631" cy="3583262"/>
          </a:xfrm>
        </p:spPr>
        <p:txBody>
          <a:bodyPr/>
          <a:lstStyle/>
          <a:p>
            <a:pPr marL="285750" indent="-285750">
              <a:buFont typeface="Arial" panose="020B0604020202020204" pitchFamily="34" charset="0"/>
              <a:buChar char="•"/>
            </a:pPr>
            <a:r>
              <a:rPr lang="en-US" dirty="0"/>
              <a:t>Python: For analyzing data</a:t>
            </a:r>
          </a:p>
          <a:p>
            <a:pPr marL="514350" lvl="1" indent="-285750"/>
            <a:r>
              <a:rPr lang="en-US" dirty="0"/>
              <a:t>Use an IDE such as Visual Studio Code or an online complier such as </a:t>
            </a:r>
            <a:r>
              <a:rPr lang="en-US" dirty="0" err="1">
                <a:hlinkClick r:id="rId3"/>
              </a:rPr>
              <a:t>replit</a:t>
            </a:r>
            <a:endParaRPr lang="en-US" dirty="0"/>
          </a:p>
          <a:p>
            <a:pPr marL="514350" lvl="1" indent="-285750"/>
            <a:r>
              <a:rPr lang="en-US" dirty="0">
                <a:hlinkClick r:id="rId4"/>
              </a:rPr>
              <a:t>Free Python learning resource</a:t>
            </a:r>
            <a:endParaRPr lang="en-US" dirty="0"/>
          </a:p>
          <a:p>
            <a:pPr marL="285750" indent="-285750">
              <a:buFont typeface="Arial" panose="020B0604020202020204" pitchFamily="34" charset="0"/>
              <a:buChar char="•"/>
            </a:pPr>
            <a:r>
              <a:rPr lang="en-US" dirty="0" err="1"/>
              <a:t>PowerBI</a:t>
            </a:r>
            <a:r>
              <a:rPr lang="en-US" dirty="0"/>
              <a:t>: For visualizing data</a:t>
            </a:r>
          </a:p>
          <a:p>
            <a:pPr marL="514350" lvl="1" indent="-285750"/>
            <a:r>
              <a:rPr lang="en-US" dirty="0">
                <a:hlinkClick r:id="rId5"/>
              </a:rPr>
              <a:t>Free Power BI learning resource</a:t>
            </a:r>
            <a:endParaRPr lang="en-US" dirty="0"/>
          </a:p>
          <a:p>
            <a:pPr marL="285750" indent="-285750">
              <a:buFont typeface="Arial" panose="020B0604020202020204" pitchFamily="34" charset="0"/>
              <a:buChar char="•"/>
            </a:pPr>
            <a:r>
              <a:rPr lang="en-US" dirty="0"/>
              <a:t>Excel: For data handling and visualization</a:t>
            </a:r>
          </a:p>
          <a:p>
            <a:pPr marL="514350" lvl="1" indent="-285750"/>
            <a:r>
              <a:rPr lang="en-US" dirty="0">
                <a:hlinkClick r:id="rId6"/>
              </a:rPr>
              <a:t>Free Excel learning resource</a:t>
            </a:r>
            <a:endParaRPr lang="en-US" dirty="0"/>
          </a:p>
          <a:p>
            <a:pPr marL="285750" indent="-285750">
              <a:buFont typeface="Arial" panose="020B0604020202020204" pitchFamily="34" charset="0"/>
              <a:buChar char="•"/>
            </a:pPr>
            <a:r>
              <a:rPr lang="en-US" dirty="0"/>
              <a:t>SQL: For database handling</a:t>
            </a:r>
          </a:p>
          <a:p>
            <a:pPr marL="514350" lvl="1" indent="-285750"/>
            <a:r>
              <a:rPr lang="en-US" dirty="0">
                <a:hlinkClick r:id="rId7"/>
              </a:rPr>
              <a:t>Free SQL learning resource</a:t>
            </a:r>
            <a:endParaRPr lang="en-US" dirty="0"/>
          </a:p>
          <a:p>
            <a:endParaRPr lang="en-CA" dirty="0"/>
          </a:p>
        </p:txBody>
      </p:sp>
    </p:spTree>
    <p:extLst>
      <p:ext uri="{BB962C8B-B14F-4D97-AF65-F5344CB8AC3E}">
        <p14:creationId xmlns:p14="http://schemas.microsoft.com/office/powerpoint/2010/main" val="888236186"/>
      </p:ext>
    </p:extLst>
  </p:cSld>
  <p:clrMapOvr>
    <a:masterClrMapping/>
  </p:clrMapOvr>
</p:sld>
</file>

<file path=ppt/theme/theme1.xml><?xml version="1.0" encoding="utf-8"?>
<a:theme xmlns:a="http://schemas.openxmlformats.org/drawingml/2006/main" name="Custom">
  <a:themeElements>
    <a:clrScheme name="Custom 89">
      <a:dk1>
        <a:sysClr val="windowText" lastClr="000000"/>
      </a:dk1>
      <a:lt1>
        <a:sysClr val="window" lastClr="FFFFFF"/>
      </a:lt1>
      <a:dk2>
        <a:srgbClr val="212745"/>
      </a:dk2>
      <a:lt2>
        <a:srgbClr val="B4DCFA"/>
      </a:lt2>
      <a:accent1>
        <a:srgbClr val="8698DA"/>
      </a:accent1>
      <a:accent2>
        <a:srgbClr val="9EE0F8"/>
      </a:accent2>
      <a:accent3>
        <a:srgbClr val="C1F088"/>
      </a:accent3>
      <a:accent4>
        <a:srgbClr val="A4E4D2"/>
      </a:accent4>
      <a:accent5>
        <a:srgbClr val="FFBF8F"/>
      </a:accent5>
      <a:accent6>
        <a:srgbClr val="FABBB0"/>
      </a:accent6>
      <a:hlink>
        <a:srgbClr val="56C7AA"/>
      </a:hlink>
      <a:folHlink>
        <a:srgbClr val="59A8D1"/>
      </a:folHlink>
    </a:clrScheme>
    <a:fontScheme name="Custom 74">
      <a:majorFont>
        <a:latin typeface="Jumble"/>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56596226_Win32_SL_V6" id="{D9DA734B-CC3F-4DBB-B6FE-0BB140309365}" vid="{69AD8D68-423B-4DFD-8A07-EF38EEF8EB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89">
    <a:dk1>
      <a:sysClr val="windowText" lastClr="000000"/>
    </a:dk1>
    <a:lt1>
      <a:sysClr val="window" lastClr="FFFFFF"/>
    </a:lt1>
    <a:dk2>
      <a:srgbClr val="212745"/>
    </a:dk2>
    <a:lt2>
      <a:srgbClr val="B4DCFA"/>
    </a:lt2>
    <a:accent1>
      <a:srgbClr val="8698DA"/>
    </a:accent1>
    <a:accent2>
      <a:srgbClr val="9EE0F8"/>
    </a:accent2>
    <a:accent3>
      <a:srgbClr val="C1F088"/>
    </a:accent3>
    <a:accent4>
      <a:srgbClr val="A4E4D2"/>
    </a:accent4>
    <a:accent5>
      <a:srgbClr val="FFBF8F"/>
    </a:accent5>
    <a:accent6>
      <a:srgbClr val="FABBB0"/>
    </a:accent6>
    <a:hlink>
      <a:srgbClr val="56C7AA"/>
    </a:hlink>
    <a:folHlink>
      <a:srgbClr val="59A8D1"/>
    </a:folHlink>
  </a:clrScheme>
</a:themeOverride>
</file>

<file path=ppt/theme/themeOverride2.xml><?xml version="1.0" encoding="utf-8"?>
<a:themeOverride xmlns:a="http://schemas.openxmlformats.org/drawingml/2006/main">
  <a:clrScheme name="Custom 89">
    <a:dk1>
      <a:sysClr val="windowText" lastClr="000000"/>
    </a:dk1>
    <a:lt1>
      <a:sysClr val="window" lastClr="FFFFFF"/>
    </a:lt1>
    <a:dk2>
      <a:srgbClr val="212745"/>
    </a:dk2>
    <a:lt2>
      <a:srgbClr val="B4DCFA"/>
    </a:lt2>
    <a:accent1>
      <a:srgbClr val="8698DA"/>
    </a:accent1>
    <a:accent2>
      <a:srgbClr val="9EE0F8"/>
    </a:accent2>
    <a:accent3>
      <a:srgbClr val="C1F088"/>
    </a:accent3>
    <a:accent4>
      <a:srgbClr val="A4E4D2"/>
    </a:accent4>
    <a:accent5>
      <a:srgbClr val="FFBF8F"/>
    </a:accent5>
    <a:accent6>
      <a:srgbClr val="FABBB0"/>
    </a:accent6>
    <a:hlink>
      <a:srgbClr val="56C7AA"/>
    </a:hlink>
    <a:folHlink>
      <a:srgbClr val="59A8D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1CFE71-3FEB-410F-B4FF-3D986B4B6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81AD4F-527A-4A88-9D9F-EFDB01771BD4}">
  <ds:schemaRefs>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www.w3.org/XML/1998/namespace"/>
    <ds:schemaRef ds:uri="http://purl.org/dc/elements/1.1/"/>
    <ds:schemaRef ds:uri="230e9df3-be65-4c73-a93b-d1236ebd677e"/>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46239674-1887-41DB-914A-BD2B863063C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1839</TotalTime>
  <Words>1549</Words>
  <Application>Microsoft Office PowerPoint</Application>
  <PresentationFormat>Widescreen</PresentationFormat>
  <Paragraphs>232</Paragraphs>
  <Slides>31</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Aptos</vt:lpstr>
      <vt:lpstr>Arial</vt:lpstr>
      <vt:lpstr>Calibri</vt:lpstr>
      <vt:lpstr>Century Gothic</vt:lpstr>
      <vt:lpstr>Jumble</vt:lpstr>
      <vt:lpstr>Custom</vt:lpstr>
      <vt:lpstr>Macro-Enabled Worksheet</vt:lpstr>
      <vt:lpstr>Packager Shell Object</vt:lpstr>
      <vt:lpstr>Data Analysis for Community Impact: Indigenous Data Sovereignty, Grant Applications and Reporting, and Community Decision-Making</vt:lpstr>
      <vt:lpstr>Agenda</vt:lpstr>
      <vt:lpstr>Ethical Data Handling</vt:lpstr>
      <vt:lpstr>Ethical Data Handling Considerations</vt:lpstr>
      <vt:lpstr>Indigenous Data Sovereignty </vt:lpstr>
      <vt:lpstr>Indigenous Data Sovereignty</vt:lpstr>
      <vt:lpstr>Data Analysis</vt:lpstr>
      <vt:lpstr>What is data analysis?</vt:lpstr>
      <vt:lpstr>Tools and Resources for Beginner Data Analysis</vt:lpstr>
      <vt:lpstr>Data Analysis Process Overview</vt:lpstr>
      <vt:lpstr>Data Analysis Demo</vt:lpstr>
      <vt:lpstr>The Dataset</vt:lpstr>
      <vt:lpstr>Importing python libraries and the dataset</vt:lpstr>
      <vt:lpstr>Exploring the Data</vt:lpstr>
      <vt:lpstr>Exploring the Data</vt:lpstr>
      <vt:lpstr>Cleaning the Data</vt:lpstr>
      <vt:lpstr>High-level Insights</vt:lpstr>
      <vt:lpstr>Analyzing the Financial Data</vt:lpstr>
      <vt:lpstr>Analyzing Attendee Demographics</vt:lpstr>
      <vt:lpstr>Spending Insights</vt:lpstr>
      <vt:lpstr>Overall Impact of the Event</vt:lpstr>
      <vt:lpstr>Why Visualization Matters</vt:lpstr>
      <vt:lpstr>PowerBI Dashboard</vt:lpstr>
      <vt:lpstr>From Data to Action</vt:lpstr>
      <vt:lpstr>Using Data to Support Community Initiatives</vt:lpstr>
      <vt:lpstr>Funding Applications</vt:lpstr>
      <vt:lpstr>Post-Event Reporting</vt:lpstr>
      <vt:lpstr>Ideas For Useful Data to Collect:</vt:lpstr>
      <vt:lpstr>Final Tips &amp; Takeaways</vt:lpstr>
      <vt:lpstr>Final Tips &amp;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for Community Impact: Indigenous Data Sovereignty, Grant Applications and Reporting, and Community Decision-Making</dc:title>
  <dc:creator>Brittany Pittman</dc:creator>
  <cp:lastModifiedBy>Pittman, Brittany Elizabeth</cp:lastModifiedBy>
  <cp:revision>21</cp:revision>
  <dcterms:created xsi:type="dcterms:W3CDTF">2026-03-19T00:19:06Z</dcterms:created>
  <dcterms:modified xsi:type="dcterms:W3CDTF">2026-03-22T22:49:44Z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